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Гордана Васић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Гордана Васић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Гордана Васић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Гордана Васић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Гордана Васић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Гордана Васић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Гордана Васић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Гордана Васић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Гордана Васић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Гордана Васић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Гордана Васић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Гордана Васић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14605" y="445135"/>
            <a:ext cx="12192000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altLang="en-US" sz="8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 ПРОУЧАВАЊА И ПОДЕЛА ДРУШТВЕНЕ ГЕОГРАФИЈЕ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Гордана Васић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Гордана Васић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4605" y="8890"/>
            <a:ext cx="1214628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altLang="en-US" sz="4000" b="1"/>
              <a:t>ГЕОГРАФИЈА</a:t>
            </a:r>
          </a:p>
          <a:p>
            <a:pPr algn="ctr"/>
            <a:endParaRPr lang="sr-Cyrl-RS" altLang="en-US" sz="4000" b="1"/>
          </a:p>
          <a:p>
            <a:pPr algn="just"/>
            <a:r>
              <a:rPr lang="sr-Cyrl-RS" altLang="en-US" sz="4000" b="1"/>
              <a:t>  Физичка                     Друштвена                   Регионална</a:t>
            </a:r>
          </a:p>
          <a:p>
            <a:pPr algn="just"/>
            <a:r>
              <a:rPr lang="sr-Cyrl-RS" altLang="en-US" sz="4000" b="1"/>
              <a:t>географија                   </a:t>
            </a:r>
            <a:r>
              <a:rPr lang="sr-Cyrl-RS" altLang="en-US" sz="4000" b="1">
                <a:sym typeface="+mn-ea"/>
              </a:rPr>
              <a:t>географија                    географија</a:t>
            </a:r>
            <a:endParaRPr lang="sr-Cyrl-RS" altLang="en-US" sz="4000" b="1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995670" y="714375"/>
            <a:ext cx="0" cy="705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2192655" y="744855"/>
            <a:ext cx="3803015" cy="567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980430" y="729615"/>
            <a:ext cx="3450590" cy="567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/>
          <p:cNvSpPr txBox="1"/>
          <p:nvPr/>
        </p:nvSpPr>
        <p:spPr>
          <a:xfrm>
            <a:off x="14605" y="2753360"/>
            <a:ext cx="28682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altLang="en-US"/>
              <a:t>Проучава природу: рељеф, климу, воде, земљиште, биљни и животињски свет.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4168346" y="2745122"/>
            <a:ext cx="3633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altLang="en-US" dirty="0"/>
              <a:t>Проучава друштво: становништво, насеља и делатност људи.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9032875" y="2753360"/>
            <a:ext cx="31280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altLang="en-US"/>
              <a:t>Проучава природу и друштво мањих целина - регија.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4255135" y="3398520"/>
            <a:ext cx="3642995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altLang="en-US"/>
              <a:t>Друштвена географија се дели на:</a:t>
            </a:r>
          </a:p>
          <a:p>
            <a:r>
              <a:rPr lang="sr-Cyrl-RS" altLang="en-US"/>
              <a:t>1. географију становништва</a:t>
            </a:r>
          </a:p>
          <a:p>
            <a:r>
              <a:rPr lang="sr-Cyrl-RS" altLang="en-US"/>
              <a:t>2. географију насеља</a:t>
            </a:r>
          </a:p>
          <a:p>
            <a:r>
              <a:rPr lang="sr-Cyrl-RS" altLang="en-US"/>
              <a:t>   - рурална географија</a:t>
            </a:r>
          </a:p>
          <a:p>
            <a:r>
              <a:rPr lang="sr-Cyrl-RS" altLang="en-US"/>
              <a:t>   - урбана географија</a:t>
            </a:r>
          </a:p>
          <a:p>
            <a:r>
              <a:rPr lang="sr-Cyrl-RS" altLang="en-US"/>
              <a:t>3. политичку географију</a:t>
            </a:r>
          </a:p>
          <a:p>
            <a:r>
              <a:rPr lang="sr-Cyrl-RS" altLang="en-US"/>
              <a:t>4. економку географију</a:t>
            </a:r>
          </a:p>
          <a:p>
            <a:r>
              <a:rPr lang="sr-Cyrl-RS" altLang="en-US"/>
              <a:t>   - аграрна географија</a:t>
            </a:r>
          </a:p>
          <a:p>
            <a:r>
              <a:rPr lang="sr-Cyrl-RS" altLang="en-US"/>
              <a:t>   - индустријска географија</a:t>
            </a:r>
          </a:p>
          <a:p>
            <a:r>
              <a:rPr lang="sr-Cyrl-RS" altLang="en-US"/>
              <a:t>   - саобраћајна географија</a:t>
            </a:r>
          </a:p>
          <a:p>
            <a:r>
              <a:rPr lang="sr-Cyrl-RS" altLang="en-US"/>
              <a:t>   - туристичка географија</a:t>
            </a:r>
          </a:p>
        </p:txBody>
      </p:sp>
      <p:pic>
        <p:nvPicPr>
          <p:cNvPr id="11" name="Picture 10" descr="Srbija-deca-pokret-tri-pl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3836035"/>
            <a:ext cx="3876675" cy="2878455"/>
          </a:xfrm>
          <a:prstGeom prst="rect">
            <a:avLst/>
          </a:prstGeom>
        </p:spPr>
      </p:pic>
      <p:pic>
        <p:nvPicPr>
          <p:cNvPr id="12" name="Picture 11" descr="jezero-kom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5225" y="3836035"/>
            <a:ext cx="4493260" cy="2885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Гордана Васић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5085" y="514985"/>
            <a:ext cx="12161520" cy="612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altLang="en-US" sz="9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ХВАЛА НА ПАЖЊИ</a:t>
            </a:r>
          </a:p>
          <a:p>
            <a:pPr algn="ctr"/>
            <a:endParaRPr lang="sr-Cyrl-RS" altLang="en-US" sz="9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Cyrl-RS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Септембар</a:t>
            </a:r>
          </a:p>
          <a:p>
            <a:pPr algn="ctr"/>
            <a:r>
              <a:rPr lang="sr-Cyrl-RS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2020. године</a:t>
            </a:r>
          </a:p>
          <a:p>
            <a:pPr algn="ctr"/>
            <a:endParaRPr lang="sr-Cyrl-RS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Cyrl-RS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Аутор</a:t>
            </a:r>
          </a:p>
          <a:p>
            <a:pPr algn="ctr"/>
            <a:r>
              <a:rPr lang="sr-Cyrl-RS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Гордана Васић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</Words>
  <Application>WPS Presentation</Application>
  <PresentationFormat>Custom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tamara99</cp:lastModifiedBy>
  <cp:revision>4</cp:revision>
  <dcterms:created xsi:type="dcterms:W3CDTF">2020-09-13T12:45:00Z</dcterms:created>
  <dcterms:modified xsi:type="dcterms:W3CDTF">2020-09-19T05:14:16Z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1033-11.2.0.8641</vt:lpwstr>
  </property>
</Properties>
</file>