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371600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ПОСТАНАК И УНУТРАШЊА ГРАЂА ЗЕМЉЕ; ВРСТЕ СТЕНА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13. </a:t>
            </a:r>
            <a:r>
              <a:rPr lang="sr-Cyrl-RS" sz="2000" dirty="0" smtClean="0"/>
              <a:t>лекција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304800" y="1143000"/>
            <a:ext cx="2581275" cy="2630487"/>
          </a:xfrm>
          <a:prstGeom prst="star32">
            <a:avLst>
              <a:gd name="adj" fmla="val 375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066800" y="1905000"/>
            <a:ext cx="962025" cy="969962"/>
          </a:xfrm>
          <a:prstGeom prst="flowChartConnector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609600" y="1447800"/>
            <a:ext cx="1905000" cy="1943100"/>
          </a:xfrm>
          <a:prstGeom prst="flowChartConnector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УНУТРАШЊА ГРАЂА ЗЕМЉЕ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20574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/>
              <a:t>1.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2057400" y="2057400"/>
            <a:ext cx="4972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 smtClean="0"/>
              <a:t>2.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2667000" y="2057400"/>
            <a:ext cx="4972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 smtClean="0"/>
              <a:t>3.</a:t>
            </a:r>
            <a:endParaRPr lang="en-US" sz="3200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352800" y="609600"/>
            <a:ext cx="57912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sr-Cyrl-R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sr-Cyrl-R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Земљино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језгро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дубини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од</a:t>
            </a:r>
            <a:r>
              <a:rPr lang="sr-Cyrl-RS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2900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6370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Чине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унутрашње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чврсто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језгро</a:t>
            </a: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спољашње  течно (тестасто) језгро. </a:t>
            </a:r>
            <a:r>
              <a:rPr lang="sr-Cyrl-R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Температура је око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6900 </a:t>
            </a:r>
            <a:r>
              <a:rPr lang="en-US" sz="2400" baseline="300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веће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него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а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површини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Сунца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4800600"/>
            <a:ext cx="344517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</a:t>
            </a:r>
            <a:r>
              <a:rPr kumimoji="0" lang="sr-Cyrl-R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352800" y="2590800"/>
            <a:ext cx="5791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Омотач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језгра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лежи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између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језгра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Земљине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коре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Чине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чврсти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унутрашњи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омотач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тестави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спољашњи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омотач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са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растопљеним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стенама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–                                       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магмом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који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назива</a:t>
            </a: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астеносфера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505200" y="4648200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Земљина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кора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или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литосфера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површински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чврсти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омотач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Земље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Чине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га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океанска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континентална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кора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Image result for layers in the ear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38600"/>
            <a:ext cx="3415709" cy="21520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1026" grpId="0" animBg="1"/>
      <p:bldP spid="1027" grpId="0" animBg="1"/>
      <p:bldP spid="1028" grpId="0"/>
      <p:bldP spid="6" grpId="0"/>
      <p:bldP spid="7" grpId="0"/>
      <p:bldP spid="8" grpId="0"/>
      <p:bldP spid="1030" grpId="0"/>
      <p:bldP spid="1032" grpId="0"/>
      <p:bldP spid="10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048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Континентална</a:t>
            </a:r>
            <a:r>
              <a:rPr lang="en-US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кора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је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старија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дебља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сложенијег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састава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гранитна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дебљине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око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30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до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70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км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) а </a:t>
            </a:r>
            <a:r>
              <a:rPr lang="en-US" sz="24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океанска</a:t>
            </a:r>
            <a:r>
              <a:rPr lang="en-US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кора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је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млађа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тања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једноставнијег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састава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базалтна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дебљине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5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до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10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км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).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6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00"/>
            <a:ext cx="9092957" cy="2209800"/>
          </a:xfrm>
          <a:prstGeom prst="rect">
            <a:avLst/>
          </a:prstGeom>
          <a:noFill/>
        </p:spPr>
      </p:pic>
      <p:pic>
        <p:nvPicPr>
          <p:cNvPr id="5" name="Picture 2" descr="Image result for continental and oceanic pl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1" y="4259051"/>
            <a:ext cx="3200400" cy="2389400"/>
          </a:xfrm>
          <a:prstGeom prst="rect">
            <a:avLst/>
          </a:prstGeom>
          <a:noFill/>
        </p:spPr>
      </p:pic>
      <p:pic>
        <p:nvPicPr>
          <p:cNvPr id="6" name="Picture 4" descr="Image result for continental and oceanic crus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03051" y="4267200"/>
            <a:ext cx="4036777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502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ВРСТЕ </a:t>
            </a:r>
            <a:r>
              <a:rPr lang="en-US" sz="3200" b="1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СТЕ</a:t>
            </a:r>
            <a:r>
              <a:rPr lang="sr-Cyrl-RS" sz="3200" b="1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endParaRPr lang="sr-Cyrl-RS" sz="3200" u="sng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4724400"/>
            <a:ext cx="5791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Mетаморфне</a:t>
            </a:r>
            <a:r>
              <a:rPr lang="en-US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стене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настају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метаморфозом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променом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магматских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седиментних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стена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под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великим</a:t>
            </a:r>
            <a:r>
              <a:rPr lang="sr-Cyrl-RS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притисцима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температурама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Најпознатије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су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мермер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од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кречњака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) и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шкриљац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lang="en-US" sz="2400" dirty="0"/>
          </a:p>
        </p:txBody>
      </p:sp>
      <p:pic>
        <p:nvPicPr>
          <p:cNvPr id="17410" name="Picture 2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3798179"/>
            <a:ext cx="2905125" cy="284074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0" y="2286000"/>
            <a:ext cx="502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RS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</a:t>
            </a:r>
            <a:r>
              <a:rPr lang="en-US" sz="24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едиментне</a:t>
            </a:r>
            <a:r>
              <a:rPr lang="en-US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или</a:t>
            </a:r>
            <a:r>
              <a:rPr lang="en-US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таложне</a:t>
            </a:r>
            <a:r>
              <a:rPr lang="en-US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стене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настају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таложењем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биљних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животињских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остатака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sr-Cyrl-R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Најпознатији су к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речњак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пешчар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;</a:t>
            </a:r>
            <a:endParaRPr lang="sr-Cyrl-RS" sz="2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7412" name="Picture 4" descr="Related 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057400"/>
            <a:ext cx="3505199" cy="262704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" y="6858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dirty="0" smtClean="0"/>
              <a:t>Магматске стене настају хлађењем и очвршћавањем лаве. Најпознатије су гранит и базалт.</a:t>
            </a:r>
            <a:endParaRPr lang="en-US" sz="2400" dirty="0"/>
          </a:p>
        </p:txBody>
      </p:sp>
      <p:pic>
        <p:nvPicPr>
          <p:cNvPr id="17414" name="Picture 6" descr="Related im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228600"/>
            <a:ext cx="3635149" cy="2077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8" descr="Image result for fosil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1" y="3440790"/>
            <a:ext cx="4267199" cy="3198136"/>
          </a:xfrm>
          <a:prstGeom prst="rect">
            <a:avLst/>
          </a:prstGeom>
          <a:noFill/>
        </p:spPr>
      </p:pic>
      <p:pic>
        <p:nvPicPr>
          <p:cNvPr id="16394" name="Picture 10" descr="Image result for fosil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28600"/>
            <a:ext cx="4333875" cy="319099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04800" y="762000"/>
            <a:ext cx="411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Фосили</a:t>
            </a:r>
            <a:r>
              <a:rPr lang="en-US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су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окамењени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остаци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изумрлих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биљака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или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животиња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Најчешће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се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могу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наћи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седиментним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стенама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кречњацима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96" name="Picture 12" descr="Image result for fosil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505200"/>
            <a:ext cx="4362450" cy="3133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ХВАЛА НА ПАЖЊИ</a:t>
            </a:r>
          </a:p>
          <a:p>
            <a:pPr algn="ctr"/>
            <a:endParaRPr lang="sr-Cyrl-R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r-Cyrl-R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аутор</a:t>
            </a:r>
          </a:p>
          <a:p>
            <a:pPr algn="ctr"/>
            <a:endParaRPr lang="sr-Cyrl-R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r-Cyrl-R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Гордана Васић</a:t>
            </a:r>
          </a:p>
          <a:p>
            <a:pPr algn="ctr"/>
            <a:endParaRPr lang="sr-Cyrl-R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r-Cyrl-R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</a:t>
            </a:r>
            <a:r>
              <a:rPr lang="sr-Cyrl-R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ебруар 2018.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238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skola1</dc:creator>
  <cp:lastModifiedBy>skola1</cp:lastModifiedBy>
  <cp:revision>9</cp:revision>
  <dcterms:created xsi:type="dcterms:W3CDTF">2006-08-16T00:00:00Z</dcterms:created>
  <dcterms:modified xsi:type="dcterms:W3CDTF">2018-04-01T10:15:01Z</dcterms:modified>
</cp:coreProperties>
</file>