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ИСТОЧНА АФРИКА</a:t>
            </a:r>
            <a:endParaRPr lang="en-US" sz="1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EAST AF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3048000" cy="4824262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00400" y="304800"/>
            <a:ext cx="5943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Источна Африка се пружа 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Црвеног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мора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реке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Замбези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излази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Индијски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океан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спада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високу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Африку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600200"/>
            <a:ext cx="2228850" cy="33623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51054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У рељефу се издвајају Етиопско-сомалијска и Језерска висораван, које су део источноафричког  рова.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21336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Етиопско- сомалијска висораван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3276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Језерска висораван</a:t>
            </a:r>
            <a:endParaRPr lang="en-US" b="1" dirty="0"/>
          </a:p>
        </p:txBody>
      </p:sp>
      <p:pic>
        <p:nvPicPr>
          <p:cNvPr id="2055" name="Picture 7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962400"/>
            <a:ext cx="3352800" cy="26867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638800" y="39624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Данакилска пустиња</a:t>
            </a:r>
            <a:endParaRPr lang="en-US" b="1" dirty="0"/>
          </a:p>
        </p:txBody>
      </p:sp>
      <p:pic>
        <p:nvPicPr>
          <p:cNvPr id="2057" name="Picture 9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600200"/>
            <a:ext cx="3352800" cy="2231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5" grpId="0"/>
      <p:bldP spid="6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AST AF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52400"/>
            <a:ext cx="3362325" cy="3362326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228600"/>
            <a:ext cx="5638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Клима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је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тропска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већим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висинама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суптропска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Вегетациј</a:t>
            </a: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sr-Cyrl-R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чине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саване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северу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Данакилска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пустиња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Реке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Бели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Нил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Викторијино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језеро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Плави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Нил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језеро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Конго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 регији постоје 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ројна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језера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Малави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Викторијино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Тангањика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....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990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Килиманџаро </a:t>
            </a:r>
            <a:endParaRPr lang="en-US" b="1" dirty="0"/>
          </a:p>
        </p:txBody>
      </p:sp>
      <p:sp>
        <p:nvSpPr>
          <p:cNvPr id="1031" name="AutoShape 7" descr="Image result for plantaze banana"/>
          <p:cNvSpPr>
            <a:spLocks noChangeAspect="1" noChangeArrowheads="1"/>
          </p:cNvSpPr>
          <p:nvPr/>
        </p:nvSpPr>
        <p:spPr bwMode="auto">
          <a:xfrm>
            <a:off x="155575" y="-1608138"/>
            <a:ext cx="48291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3474384"/>
            <a:ext cx="5334000" cy="3231216"/>
          </a:xfrm>
          <a:prstGeom prst="rect">
            <a:avLst/>
          </a:prstGeom>
          <a:noFill/>
        </p:spPr>
      </p:pic>
      <p:pic>
        <p:nvPicPr>
          <p:cNvPr id="1035" name="Picture 11" descr="Image result for manioka plan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0376" y="4038600"/>
            <a:ext cx="3391224" cy="26396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62600" y="3657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л</a:t>
            </a:r>
            <a:r>
              <a:rPr lang="sr-Cyrl-RS" b="1" dirty="0" smtClean="0"/>
              <a:t>ево - банане, доле - маниока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Image result for masai"/>
          <p:cNvSpPr>
            <a:spLocks noChangeAspect="1" noChangeArrowheads="1"/>
          </p:cNvSpPr>
          <p:nvPr/>
        </p:nvSpPr>
        <p:spPr bwMode="auto">
          <a:xfrm>
            <a:off x="155575" y="-1608138"/>
            <a:ext cx="45910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2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52400"/>
            <a:ext cx="5038725" cy="33623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467600" y="152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/>
              <a:t>Племе Масаи</a:t>
            </a:r>
            <a:endParaRPr lang="en-US" b="1" dirty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2819400"/>
            <a:ext cx="3886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Већи 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радови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Могадишо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Салам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sr-Cyrl-R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Адис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Абеба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                Најроби .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886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Становништво чине Банту црнци, проблеми су глад и недостатак воде за пиће.</a:t>
            </a:r>
          </a:p>
          <a:p>
            <a:pPr algn="just"/>
            <a:endParaRPr lang="sr-Cyrl-RS" sz="800" dirty="0" smtClean="0"/>
          </a:p>
          <a:p>
            <a:pPr algn="just"/>
            <a:r>
              <a:rPr lang="sr-Cyrl-RS" sz="2400" dirty="0" smtClean="0"/>
              <a:t>Природни прираштај је велики, образовни ниво низак, већина људи ради у пољопривреди.</a:t>
            </a:r>
            <a:endParaRPr lang="en-US" sz="2400" dirty="0"/>
          </a:p>
        </p:txBody>
      </p:sp>
      <p:pic>
        <p:nvPicPr>
          <p:cNvPr id="17416" name="Picture 8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568490"/>
            <a:ext cx="7010400" cy="3152448"/>
          </a:xfrm>
          <a:prstGeom prst="rect">
            <a:avLst/>
          </a:prstGeom>
          <a:noFill/>
        </p:spPr>
      </p:pic>
      <p:pic>
        <p:nvPicPr>
          <p:cNvPr id="17420" name="Picture 12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400474"/>
            <a:ext cx="1676400" cy="2305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41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nairob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9872" y="152400"/>
            <a:ext cx="5693628" cy="3200400"/>
          </a:xfrm>
          <a:prstGeom prst="rect">
            <a:avLst/>
          </a:prstGeom>
          <a:noFill/>
        </p:spPr>
      </p:pic>
      <p:sp>
        <p:nvSpPr>
          <p:cNvPr id="18436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608138"/>
            <a:ext cx="44862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429000"/>
            <a:ext cx="5695950" cy="32766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Кибера, предграђе Најробија</a:t>
            </a:r>
            <a:endParaRPr lang="en-US" b="1" dirty="0"/>
          </a:p>
        </p:txBody>
      </p:sp>
      <p:pic>
        <p:nvPicPr>
          <p:cNvPr id="7" name="Picture 8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33400"/>
            <a:ext cx="3048000" cy="4356050"/>
          </a:xfrm>
          <a:prstGeom prst="rect">
            <a:avLst/>
          </a:prstGeom>
          <a:noFill/>
        </p:spPr>
      </p:pic>
      <p:pic>
        <p:nvPicPr>
          <p:cNvPr id="18442" name="Picture 10" descr="Image result for nairob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924424"/>
            <a:ext cx="3048000" cy="1781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agriculture in east af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295400"/>
            <a:ext cx="3962400" cy="2634139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Сточарство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слабо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пољопривреда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примитивна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маниока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просо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батата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кукуруз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и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плантажна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зачини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каранфилић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бибер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банане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чај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памук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кафа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Етиопија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Кафа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1" name="Picture 5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962400"/>
            <a:ext cx="4800600" cy="2702274"/>
          </a:xfrm>
          <a:prstGeom prst="rect">
            <a:avLst/>
          </a:prstGeom>
          <a:noFill/>
        </p:spPr>
      </p:pic>
      <p:pic>
        <p:nvPicPr>
          <p:cNvPr id="19463" name="Picture 7" descr="Image result for agriculture in east africa carn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038600"/>
            <a:ext cx="3848100" cy="2609851"/>
          </a:xfrm>
          <a:prstGeom prst="rect">
            <a:avLst/>
          </a:prstGeom>
          <a:noFill/>
        </p:spPr>
      </p:pic>
      <p:sp>
        <p:nvSpPr>
          <p:cNvPr id="19465" name="AutoShape 9" descr="Image result for agriculture in east africa"/>
          <p:cNvSpPr>
            <a:spLocks noChangeAspect="1" noChangeArrowheads="1"/>
          </p:cNvSpPr>
          <p:nvPr/>
        </p:nvSpPr>
        <p:spPr bwMode="auto">
          <a:xfrm>
            <a:off x="155575" y="-1538288"/>
            <a:ext cx="5715000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7" name="Picture 11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1295401"/>
            <a:ext cx="47244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608138"/>
            <a:ext cx="50482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94" name="Picture 14" descr="Image result for east africa anim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133600"/>
            <a:ext cx="5305425" cy="3362326"/>
          </a:xfrm>
          <a:prstGeom prst="rect">
            <a:avLst/>
          </a:prstGeom>
          <a:noFill/>
        </p:spPr>
      </p:pic>
      <p:pic>
        <p:nvPicPr>
          <p:cNvPr id="12" name="Picture 12" descr="Image result for east africa anim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43200"/>
            <a:ext cx="4495800" cy="2095501"/>
          </a:xfrm>
          <a:prstGeom prst="rect">
            <a:avLst/>
          </a:prstGeom>
          <a:noFill/>
        </p:spPr>
      </p:pic>
      <p:pic>
        <p:nvPicPr>
          <p:cNvPr id="13" name="Picture 2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624967"/>
            <a:ext cx="7010400" cy="2233033"/>
          </a:xfrm>
          <a:prstGeom prst="rect">
            <a:avLst/>
          </a:prstGeom>
          <a:noFill/>
        </p:spPr>
      </p:pic>
      <p:pic>
        <p:nvPicPr>
          <p:cNvPr id="20496" name="Picture 16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0"/>
            <a:ext cx="4362450" cy="3009901"/>
          </a:xfrm>
          <a:prstGeom prst="rect">
            <a:avLst/>
          </a:prstGeom>
          <a:noFill/>
        </p:spPr>
      </p:pic>
      <p:pic>
        <p:nvPicPr>
          <p:cNvPr id="20498" name="Picture 18" descr="Relat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04799" y="0"/>
            <a:ext cx="2209800" cy="3733800"/>
          </a:xfrm>
          <a:prstGeom prst="rect">
            <a:avLst/>
          </a:prstGeom>
          <a:noFill/>
        </p:spPr>
      </p:pic>
      <p:pic>
        <p:nvPicPr>
          <p:cNvPr id="16" name="Picture 15" descr="Related ima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39999" y="0"/>
            <a:ext cx="4504001" cy="2971800"/>
          </a:xfrm>
          <a:prstGeom prst="rect">
            <a:avLst/>
          </a:prstGeom>
          <a:noFill/>
        </p:spPr>
      </p:pic>
      <p:pic>
        <p:nvPicPr>
          <p:cNvPr id="17" name="Picture 16" descr="Related ima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52400" y="3733800"/>
            <a:ext cx="2348124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352800"/>
            <a:ext cx="5076825" cy="3362326"/>
          </a:xfrm>
          <a:prstGeom prst="rect">
            <a:avLst/>
          </a:prstGeom>
          <a:noFill/>
        </p:spPr>
      </p:pic>
      <p:pic>
        <p:nvPicPr>
          <p:cNvPr id="16388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5105400" cy="3124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57800" y="228600"/>
            <a:ext cx="388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</a:t>
            </a:r>
          </a:p>
          <a:p>
            <a:pPr algn="ctr"/>
            <a:r>
              <a:rPr lang="sr-Cyrl-R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</a:p>
          <a:p>
            <a:pPr algn="ctr"/>
            <a:r>
              <a:rPr lang="sr-Cyrl-R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ПАЖЊИ</a:t>
            </a:r>
          </a:p>
          <a:p>
            <a:pPr algn="ctr"/>
            <a:endParaRPr lang="sr-Cyrl-RS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Аутор</a:t>
            </a:r>
          </a:p>
          <a:p>
            <a:pPr algn="ctr"/>
            <a:endParaRPr lang="sr-Cyrl-RS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</a:p>
          <a:p>
            <a:pPr algn="ctr"/>
            <a:endParaRPr lang="sr-Cyrl-RS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sr-Cyrl-R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ецембар 2018.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199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skola1</dc:creator>
  <cp:lastModifiedBy>skola1</cp:lastModifiedBy>
  <cp:revision>10</cp:revision>
  <dcterms:created xsi:type="dcterms:W3CDTF">2006-08-16T00:00:00Z</dcterms:created>
  <dcterms:modified xsi:type="dcterms:W3CDTF">2018-12-08T16:07:54Z</dcterms:modified>
</cp:coreProperties>
</file>