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ЛИТОСФЕРНЕ ПЛОЧЕ</a:t>
            </a:r>
            <a:endParaRPr lang="en-US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14. лекција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lithospheric pl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63452"/>
            <a:ext cx="8534400" cy="497547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Литосфера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чврсти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стеновити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омотач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Земље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коју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чини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7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великих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мноштво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малих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литосферних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плоча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lithospheric pl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"/>
            <a:ext cx="4311316" cy="3276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762000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Под деловањем магме из астеносфере долази до кретање литосферних плоча изнад ње.</a:t>
            </a:r>
            <a:endParaRPr lang="en-US" sz="3200" dirty="0"/>
          </a:p>
        </p:txBody>
      </p:sp>
      <p:pic>
        <p:nvPicPr>
          <p:cNvPr id="16388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505200"/>
            <a:ext cx="5638800" cy="32052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35814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/>
              <a:t>Теорију о кретању литосферних плоча први је изнео Алфред Вегенер.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Литосферне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плоче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могу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удаљавају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друге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мимоилазе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крећу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једна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према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другој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00400"/>
            <a:ext cx="7924800" cy="2981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7391400" cy="3930250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563880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Последице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кретања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контаката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литосферних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плоча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јесу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земљотреси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вулканске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ерупције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/>
              <a:t>Јединствено копно из прошлости звало се Пангеа а два суперконтинента која су из њега настала Лавразија на северу и Годвана на југу.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</a:t>
            </a:r>
            <a:endParaRPr lang="sr-Cyrl-RS" sz="12000" dirty="0" smtClean="0"/>
          </a:p>
          <a:p>
            <a:pPr algn="ctr"/>
            <a:endParaRPr lang="sr-Cyrl-RS" sz="4000" dirty="0" smtClean="0"/>
          </a:p>
          <a:p>
            <a:pPr algn="ctr"/>
            <a:r>
              <a:rPr lang="sr-Cyrl-RS" sz="4000" dirty="0" smtClean="0"/>
              <a:t>аутор</a:t>
            </a:r>
          </a:p>
          <a:p>
            <a:pPr algn="ctr"/>
            <a:r>
              <a:rPr lang="sr-Cyrl-RS" sz="4000" dirty="0" smtClean="0"/>
              <a:t>Гордана Васић</a:t>
            </a:r>
          </a:p>
          <a:p>
            <a:pPr algn="ctr"/>
            <a:endParaRPr lang="sr-Cyrl-RS" sz="4000" dirty="0" smtClean="0"/>
          </a:p>
          <a:p>
            <a:pPr algn="ctr"/>
            <a:r>
              <a:rPr lang="sr-Cyrl-RS" sz="4000" dirty="0" smtClean="0"/>
              <a:t>а</a:t>
            </a:r>
            <a:r>
              <a:rPr lang="sr-Cyrl-RS" sz="4000" dirty="0" smtClean="0"/>
              <a:t>прил 2018.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tamara99</dc:creator>
  <cp:lastModifiedBy>tamara99</cp:lastModifiedBy>
  <cp:revision>5</cp:revision>
  <dcterms:created xsi:type="dcterms:W3CDTF">2006-08-16T00:00:00Z</dcterms:created>
  <dcterms:modified xsi:type="dcterms:W3CDTF">2018-04-05T09:40:45Z</dcterms:modified>
</cp:coreProperties>
</file>