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 АФРИКА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-152400"/>
            <a:ext cx="7983365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</a:t>
            </a:r>
            <a:r>
              <a:rPr lang="sr-Cyrl-RS" b="1" dirty="0" smtClean="0"/>
              <a:t>ауританија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219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Мали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Нигер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Чад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Нигерија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Сенегал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Гвинеја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75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Буркина Фасо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Обала Слоноваче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286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Гана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0" y="3810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/>
              <a:t>Западна Африка је </a:t>
            </a:r>
            <a:r>
              <a:rPr lang="sr-Cyrl-RS" sz="2400" dirty="0" smtClean="0"/>
              <a:t>р</a:t>
            </a:r>
            <a:r>
              <a:rPr lang="en-US" sz="2400" dirty="0" err="1" smtClean="0"/>
              <a:t>егија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око</a:t>
            </a:r>
            <a:r>
              <a:rPr lang="en-US" sz="2400" dirty="0" smtClean="0"/>
              <a:t> </a:t>
            </a:r>
            <a:r>
              <a:rPr lang="en-US" sz="2400" dirty="0" err="1" smtClean="0"/>
              <a:t>Гвинејског</a:t>
            </a:r>
            <a:r>
              <a:rPr lang="en-US" sz="2400" dirty="0" smtClean="0"/>
              <a:t> </a:t>
            </a:r>
            <a:r>
              <a:rPr lang="en-US" sz="2400" dirty="0" err="1" smtClean="0"/>
              <a:t>залива</a:t>
            </a:r>
            <a:r>
              <a:rPr lang="sr-Cyrl-RS" sz="2400" dirty="0" smtClean="0"/>
              <a:t>, обухвата</a:t>
            </a:r>
            <a:r>
              <a:rPr lang="en-US" sz="2400" dirty="0" smtClean="0"/>
              <a:t> </a:t>
            </a:r>
            <a:r>
              <a:rPr lang="en-US" sz="2400" dirty="0" err="1" smtClean="0"/>
              <a:t>Гвинејск</a:t>
            </a:r>
            <a:r>
              <a:rPr lang="sr-Cyrl-RS" sz="2400" dirty="0" smtClean="0"/>
              <a:t>у</a:t>
            </a:r>
            <a:r>
              <a:rPr lang="en-US" sz="2400" dirty="0" smtClean="0"/>
              <a:t> </a:t>
            </a:r>
            <a:r>
              <a:rPr lang="en-US" sz="2400" dirty="0" err="1" smtClean="0"/>
              <a:t>низиј</a:t>
            </a:r>
            <a:r>
              <a:rPr lang="sr-Cyrl-RS" sz="2400" dirty="0" smtClean="0"/>
              <a:t>у</a:t>
            </a:r>
            <a:r>
              <a:rPr lang="en-US" sz="2400" dirty="0" smtClean="0"/>
              <a:t> </a:t>
            </a:r>
            <a:r>
              <a:rPr lang="en-US" sz="2400" dirty="0" smtClean="0"/>
              <a:t>и </a:t>
            </a:r>
            <a:r>
              <a:rPr lang="sr-Cyrl-RS" sz="2400" dirty="0" smtClean="0"/>
              <a:t>област </a:t>
            </a:r>
            <a:r>
              <a:rPr lang="en-US" sz="2400" dirty="0" err="1" smtClean="0"/>
              <a:t>Сахел</a:t>
            </a:r>
            <a:endParaRPr lang="en-US" sz="2400" dirty="0"/>
          </a:p>
        </p:txBody>
      </p:sp>
      <p:pic>
        <p:nvPicPr>
          <p:cNvPr id="14" name="Picture 13" descr="Untitl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00400"/>
            <a:ext cx="4572000" cy="3361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16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Гвинејски залив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56388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Гвинејска низија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02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Сахел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209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Рељеф расте од Гвинејске низије ка Сахари, клима је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724400" y="3886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/>
              <a:t>тропска, на северу пустињска. Вегетацију чине мангрове уз обалу, северније кишне шуме, саване и пустиње.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5562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Реке Нигер, Сенегал и Волта са истоименим језером.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ople in western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"/>
            <a:ext cx="5029200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48600" y="15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Гана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Становништво Западне Африке је мешавина негроидних народа.</a:t>
            </a:r>
            <a:endParaRPr lang="en-US" sz="2400" dirty="0"/>
          </a:p>
        </p:txBody>
      </p:sp>
      <p:pic>
        <p:nvPicPr>
          <p:cNvPr id="3076" name="Picture 4" descr="Image result for drogba, mikel i ess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447800"/>
            <a:ext cx="3759847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37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Микел, Есијен и Дрогба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Image result for bolest spavan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1" y="3640724"/>
            <a:ext cx="5029200" cy="30717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672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кратак животни век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слаба образованост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болести – сида, ебола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мува це це, маларија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низак животни стандард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4486275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58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Џамија од глине у граду Ђере, Мали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3810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Пољопривреда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примитивна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маниока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батаба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кукуруз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банане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просо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плантажна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кафа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кикирики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какао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каучук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3904"/>
            <a:ext cx="4648200" cy="30612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2209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Рударство је друга по важности грана привреде – дијаманти, злато, уран, нафта (Нигерија)...</a:t>
            </a:r>
            <a:endParaRPr lang="en-US" sz="2400" dirty="0"/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14400" y="3657600"/>
            <a:ext cx="5181600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0"/>
            <a:ext cx="5048250" cy="3429000"/>
          </a:xfrm>
          <a:prstGeom prst="rect">
            <a:avLst/>
          </a:prstGeom>
          <a:noFill/>
        </p:spPr>
      </p:pic>
      <p:pic>
        <p:nvPicPr>
          <p:cNvPr id="17414" name="Picture 6" descr="Image result for oil in nig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5981700" cy="3505200"/>
          </a:xfrm>
          <a:prstGeom prst="rect">
            <a:avLst/>
          </a:prstGeom>
          <a:noFill/>
        </p:spPr>
      </p:pic>
      <p:sp>
        <p:nvSpPr>
          <p:cNvPr id="17416" name="AutoShape 8" descr="Image result for oil in nigeria"/>
          <p:cNvSpPr>
            <a:spLocks noChangeAspect="1" noChangeArrowheads="1"/>
          </p:cNvSpPr>
          <p:nvPr/>
        </p:nvSpPr>
        <p:spPr bwMode="auto">
          <a:xfrm>
            <a:off x="155575" y="-1531938"/>
            <a:ext cx="566737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20121020_MAP00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0"/>
            <a:ext cx="5943600" cy="3505200"/>
          </a:xfrm>
          <a:prstGeom prst="rect">
            <a:avLst/>
          </a:prstGeom>
        </p:spPr>
      </p:pic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3495674"/>
            <a:ext cx="59721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0"/>
            <a:ext cx="5048250" cy="3362326"/>
          </a:xfrm>
          <a:prstGeom prst="rect">
            <a:avLst/>
          </a:prstGeom>
          <a:noFill/>
        </p:spPr>
      </p:pic>
      <p:sp>
        <p:nvSpPr>
          <p:cNvPr id="18436" name="AutoShape 4" descr="Image result for children and ebola in western africa"/>
          <p:cNvSpPr>
            <a:spLocks noChangeAspect="1" noChangeArrowheads="1"/>
          </p:cNvSpPr>
          <p:nvPr/>
        </p:nvSpPr>
        <p:spPr bwMode="auto">
          <a:xfrm>
            <a:off x="155575" y="-1508125"/>
            <a:ext cx="59055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children western 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0"/>
            <a:ext cx="4793075" cy="3352800"/>
          </a:xfrm>
          <a:prstGeom prst="rect">
            <a:avLst/>
          </a:prstGeom>
          <a:noFill/>
        </p:spPr>
      </p:pic>
      <p:pic>
        <p:nvPicPr>
          <p:cNvPr id="18440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2800"/>
            <a:ext cx="6225948" cy="3505200"/>
          </a:xfrm>
          <a:prstGeom prst="rect">
            <a:avLst/>
          </a:prstGeom>
          <a:noFill/>
        </p:spPr>
      </p:pic>
      <p:pic>
        <p:nvPicPr>
          <p:cNvPr id="18442" name="Picture 10" descr="Image result for children western 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8595" y="3352800"/>
            <a:ext cx="4173345" cy="3505200"/>
          </a:xfrm>
          <a:prstGeom prst="rect">
            <a:avLst/>
          </a:prstGeom>
          <a:noFill/>
        </p:spPr>
      </p:pic>
      <p:pic>
        <p:nvPicPr>
          <p:cNvPr id="8" name="Picture 2" descr="Image result for children western af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133600"/>
            <a:ext cx="2743200" cy="221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31" y="4038601"/>
            <a:ext cx="4390069" cy="2819400"/>
          </a:xfrm>
          <a:prstGeom prst="rect">
            <a:avLst/>
          </a:prstGeom>
          <a:noFill/>
        </p:spPr>
      </p:pic>
      <p:pic>
        <p:nvPicPr>
          <p:cNvPr id="19462" name="Picture 6" descr="Image result for children western 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1"/>
            <a:ext cx="4876799" cy="3286126"/>
          </a:xfrm>
          <a:prstGeom prst="rect">
            <a:avLst/>
          </a:prstGeom>
          <a:noFill/>
        </p:spPr>
      </p:pic>
      <p:pic>
        <p:nvPicPr>
          <p:cNvPr id="19464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57800" cy="3743326"/>
          </a:xfrm>
          <a:prstGeom prst="rect">
            <a:avLst/>
          </a:prstGeom>
          <a:noFill/>
        </p:spPr>
      </p:pic>
      <p:pic>
        <p:nvPicPr>
          <p:cNvPr id="19466" name="Picture 10" descr="Image result for children western 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5685453" cy="404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2475" cy="3362326"/>
          </a:xfrm>
          <a:prstGeom prst="rect">
            <a:avLst/>
          </a:prstGeom>
          <a:noFill/>
        </p:spPr>
      </p:pic>
      <p:pic>
        <p:nvPicPr>
          <p:cNvPr id="20488" name="Picture 8" descr="Image result for batata in ma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</p:spPr>
      </p:pic>
      <p:pic>
        <p:nvPicPr>
          <p:cNvPr id="20490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5059178" cy="4124326"/>
          </a:xfrm>
          <a:prstGeom prst="rect">
            <a:avLst/>
          </a:prstGeom>
          <a:noFill/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2925" y="3048000"/>
            <a:ext cx="4793475" cy="3935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a4aa97c1c8a40ce9edba009aa345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0"/>
            <a:ext cx="10972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r>
              <a:rPr lang="sr-Cyrl-R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2018.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16</cp:revision>
  <dcterms:created xsi:type="dcterms:W3CDTF">2006-08-16T00:00:00Z</dcterms:created>
  <dcterms:modified xsi:type="dcterms:W3CDTF">2018-12-08T12:29:44Z</dcterms:modified>
</cp:coreProperties>
</file>