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ЦЕНТРАЛНА АФРИКА</a:t>
            </a:r>
            <a:endParaRPr lang="en-US" sz="1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ENTRAL 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38581"/>
            <a:ext cx="4638675" cy="34765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34200" y="3352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Камерун</a:t>
            </a:r>
            <a:endParaRPr lang="en-US" b="1" dirty="0"/>
          </a:p>
        </p:txBody>
      </p:sp>
      <p:pic>
        <p:nvPicPr>
          <p:cNvPr id="2052" name="Picture 4" descr="Image result for CENTRAL AF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989823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Централна Африка је регија око Екватора, у сливу реке Конго и Камерунских  планина.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6002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је екваторијална, вегетацију чине прашуме, а речна мрежа Конга је веома развијена.</a:t>
            </a:r>
            <a:endParaRPr lang="en-US" sz="2400" dirty="0"/>
          </a:p>
        </p:txBody>
      </p:sp>
      <p:sp>
        <p:nvSpPr>
          <p:cNvPr id="2056" name="AutoShape 8" descr="Image result for CENTRAL AFRICA"/>
          <p:cNvSpPr>
            <a:spLocks noChangeAspect="1" noChangeArrowheads="1"/>
          </p:cNvSpPr>
          <p:nvPr/>
        </p:nvSpPr>
        <p:spPr bwMode="auto">
          <a:xfrm>
            <a:off x="155575" y="-1423988"/>
            <a:ext cx="7810500" cy="2971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4038600" cy="2613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486275" cy="33623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58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Пигмеји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Становништво чине Банту групе. Природни прираштај  је висок али је велика и смртност.</a:t>
            </a:r>
            <a:endParaRPr lang="en-US" sz="2400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810000" cy="2238376"/>
          </a:xfrm>
          <a:prstGeom prst="rect">
            <a:avLst/>
          </a:prstGeom>
          <a:noFill/>
        </p:spPr>
      </p:pic>
      <p:pic>
        <p:nvPicPr>
          <p:cNvPr id="1032" name="Picture 8" descr="Image result for kinsh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81401"/>
            <a:ext cx="5457825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Киншаса, ДР Конго</a:t>
            </a:r>
            <a:endParaRPr lang="en-US" b="1" dirty="0"/>
          </a:p>
        </p:txBody>
      </p:sp>
      <p:sp>
        <p:nvSpPr>
          <p:cNvPr id="1038" name="AutoShape 14" descr="Image result for congo jungle"/>
          <p:cNvSpPr>
            <a:spLocks noChangeAspect="1" noChangeArrowheads="1"/>
          </p:cNvSpPr>
          <p:nvPr/>
        </p:nvSpPr>
        <p:spPr bwMode="auto">
          <a:xfrm>
            <a:off x="155575" y="-1608138"/>
            <a:ext cx="31908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result for congo jungle"/>
          <p:cNvSpPr>
            <a:spLocks noChangeAspect="1" noChangeArrowheads="1"/>
          </p:cNvSpPr>
          <p:nvPr/>
        </p:nvSpPr>
        <p:spPr bwMode="auto">
          <a:xfrm>
            <a:off x="155575" y="-1608138"/>
            <a:ext cx="31908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brazav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599"/>
            <a:ext cx="3048000" cy="305211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8600" y="3657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Бразавил, Р.Конго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6153150" cy="32810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Катанга (Шаба) је област на југу Централне Африке.</a:t>
            </a:r>
          </a:p>
          <a:p>
            <a:pPr algn="just"/>
            <a:r>
              <a:rPr lang="sr-Cyrl-RS" sz="2400" dirty="0" smtClean="0"/>
              <a:t>Одликује је велико богатство руда – бакра, дијаманата, уранијума, злата, гвожђа, мангана...</a:t>
            </a:r>
            <a:endParaRPr lang="en-US" sz="2400" dirty="0"/>
          </a:p>
        </p:txBody>
      </p:sp>
      <p:sp>
        <p:nvSpPr>
          <p:cNvPr id="16386" name="AutoShape 2" descr="Image result for central african animals"/>
          <p:cNvSpPr>
            <a:spLocks noChangeAspect="1" noChangeArrowheads="1"/>
          </p:cNvSpPr>
          <p:nvPr/>
        </p:nvSpPr>
        <p:spPr bwMode="auto">
          <a:xfrm>
            <a:off x="155575" y="-1004888"/>
            <a:ext cx="6181725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Image result for central african anim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88392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"/>
            <a:ext cx="5743575" cy="3200400"/>
          </a:xfrm>
          <a:prstGeom prst="rect">
            <a:avLst/>
          </a:prstGeom>
          <a:noFill/>
        </p:spPr>
      </p:pic>
      <p:pic>
        <p:nvPicPr>
          <p:cNvPr id="17416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5791200" cy="3257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32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       НА      ПАЖЊИ</a:t>
            </a:r>
          </a:p>
          <a:p>
            <a:pPr algn="ctr"/>
            <a:endParaRPr lang="sr-Cyrl-R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  <a:p>
            <a:pPr algn="ctr"/>
            <a:r>
              <a:rPr lang="sr-Cyrl-R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Децембар 2018.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94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14</cp:revision>
  <dcterms:created xsi:type="dcterms:W3CDTF">2006-08-16T00:00:00Z</dcterms:created>
  <dcterms:modified xsi:type="dcterms:W3CDTF">2018-12-08T14:53:22Z</dcterms:modified>
</cp:coreProperties>
</file>