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3D47B-2085-4807-9A2C-207313A6D9B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93896-E247-470C-8E52-98FC5E0F26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5777-796D-451E-AD05-61FADD2DC4F3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7C0A-C23D-4622-8BE4-302CD02209A8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D43D-7570-460E-B891-F9D962A7424C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9A48-5387-4FEA-8761-6DD2017DEBB4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6011-3FF4-4D93-84A8-C642F1685A8A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D2B7-E96C-4014-A587-B0D110C9B7A7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F186-01E0-4AE1-A61B-76802F0492D5}" type="datetime1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D15F-9F83-4A55-9C52-6B394B673842}" type="datetime1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8791-FE86-4FD1-99FC-80683D15AD8A}" type="datetime1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8781-56C5-48D3-9C75-BCD712AF9C17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FC63-C643-4A72-A884-AEB30429FF19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8D014-9AFB-4CE0-AC87-BE9F80671DC8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ЦРНОМОРСКО</a:t>
            </a:r>
          </a:p>
          <a:p>
            <a:pPr algn="ctr"/>
            <a:r>
              <a:rPr lang="sr-Cyrl-R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ПРИМОРЈЕ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5200" y="64770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/>
              <a:t>Црноморско приморје обухвата приобални појас Црног мора на територији Украјине, Русије, Румуније и Бугарске. Обала је слабо разуђена а северни делови су посећенији.</a:t>
            </a:r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3074" name="Picture 2" descr="https://upload.wikimedia.org/wikipedia/commons/5/52/Black_Sea_m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8839200" cy="5825302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dailymail.co.uk/i/pix/2010/09/08/article-1310114-0B0F6210000005DC-586_634x4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810000"/>
            <a:ext cx="4514850" cy="2876971"/>
          </a:xfrm>
          <a:prstGeom prst="rect">
            <a:avLst/>
          </a:prstGeom>
          <a:noFill/>
        </p:spPr>
      </p:pic>
      <p:pic>
        <p:nvPicPr>
          <p:cNvPr id="4" name="Picture 2" descr="http://media.gettyimages.com/photos/ukraine-yalta-black-sea-view-of-the-port-of-yalta-with-the-crimean-picture-id5311960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1" y="152400"/>
            <a:ext cx="4191000" cy="6553200"/>
          </a:xfrm>
          <a:prstGeom prst="rect">
            <a:avLst/>
          </a:prstGeom>
          <a:noFill/>
        </p:spPr>
      </p:pic>
      <p:pic>
        <p:nvPicPr>
          <p:cNvPr id="2052" name="Picture 4" descr="http://www.blacksea-crimea.com/Photos/yalta_apartments_ukraine_ON1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52400"/>
            <a:ext cx="4495800" cy="25431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43400" y="27432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/>
              <a:t>Црноморско приморје Украјине обухвата полуострво Крим са Јалтом као туристичким средиштем. Купалишна сезона траје 4 месеца.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048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2"/>
                </a:solidFill>
              </a:rPr>
              <a:t>Јалта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log.inghams.co.uk/wp-content/uploads/2014/02/sochi-olympic-village-rendering-600x2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715000" cy="27908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867400" y="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Најпосећенији део Црноморског приморја припада Русији, а главни центри су Сочи и Адлер.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667000"/>
            <a:ext cx="563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>
                <a:solidFill>
                  <a:schemeClr val="bg2"/>
                </a:solidFill>
              </a:rPr>
              <a:t>Сочи, олимпијско село за зимске олимпијске игре 2014. год.</a:t>
            </a:r>
            <a:endParaRPr lang="en-US" sz="1600" b="1" dirty="0">
              <a:solidFill>
                <a:schemeClr val="bg2"/>
              </a:solidFill>
            </a:endParaRPr>
          </a:p>
        </p:txBody>
      </p:sp>
      <p:pic>
        <p:nvPicPr>
          <p:cNvPr id="1030" name="Picture 6" descr="http://www.advantour.com/russia/images/sochi/sochi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0"/>
            <a:ext cx="5715000" cy="36766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05400" y="3048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Сочи</a:t>
            </a:r>
            <a:endParaRPr lang="en-US" dirty="0"/>
          </a:p>
        </p:txBody>
      </p:sp>
      <p:pic>
        <p:nvPicPr>
          <p:cNvPr id="1032" name="Picture 8" descr="https://thumbs.dreamstime.com/t/black-sea-coast-station-square-adler-sochi-russia-689375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800600"/>
            <a:ext cx="3048000" cy="1905001"/>
          </a:xfrm>
          <a:prstGeom prst="rect">
            <a:avLst/>
          </a:prstGeom>
          <a:noFill/>
        </p:spPr>
      </p:pic>
      <p:pic>
        <p:nvPicPr>
          <p:cNvPr id="1036" name="Picture 12" descr="http://www.latinabroad.com/wp-content/uploads/2012/09/Sochi-Russia-weather-and-beac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1219201"/>
            <a:ext cx="3048000" cy="3429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5532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2"/>
                </a:solidFill>
              </a:rPr>
              <a:t>Адлер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9800" y="1524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Приморје Румуније се тек развија а главни центри су Констанца и Мамаја.</a:t>
            </a:r>
            <a:endParaRPr lang="en-US" dirty="0"/>
          </a:p>
        </p:txBody>
      </p:sp>
      <p:pic>
        <p:nvPicPr>
          <p:cNvPr id="18434" name="Picture 2" descr="http://t-ec.bstatic.com/images/hotel/840x460/743/743368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152401"/>
            <a:ext cx="5714999" cy="3200400"/>
          </a:xfrm>
          <a:prstGeom prst="rect">
            <a:avLst/>
          </a:prstGeom>
          <a:noFill/>
        </p:spPr>
      </p:pic>
      <p:pic>
        <p:nvPicPr>
          <p:cNvPr id="18438" name="Picture 6" descr="http://only-romania.com/wp-content/uploads/2012/02/6848158271_df401518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505200"/>
            <a:ext cx="5715000" cy="3171826"/>
          </a:xfrm>
          <a:prstGeom prst="rect">
            <a:avLst/>
          </a:prstGeom>
          <a:noFill/>
        </p:spPr>
      </p:pic>
      <p:pic>
        <p:nvPicPr>
          <p:cNvPr id="18442" name="Picture 10" descr="http://cdn4.hotelopia.com/giata/bigger/36/364005/364005a_hb_a_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219200"/>
            <a:ext cx="3048000" cy="54864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0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/>
              <a:t>Црноморско приморје Бугарске је сунчаније и топлије од остатка регије. Главни туристички центри су Златни Пјасци, Варна, Несебар и Бургас, између којих се све више афирмише Сунчева обала са великим бројем хотела.</a:t>
            </a:r>
            <a:endParaRPr lang="en-US" dirty="0"/>
          </a:p>
        </p:txBody>
      </p:sp>
      <p:pic>
        <p:nvPicPr>
          <p:cNvPr id="17410" name="Picture 2" descr="http://www.ha-bulgaria.dk/attachments/Image/Pictur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848482"/>
            <a:ext cx="3333750" cy="4857120"/>
          </a:xfrm>
          <a:prstGeom prst="rect">
            <a:avLst/>
          </a:prstGeom>
          <a:noFill/>
        </p:spPr>
      </p:pic>
      <p:pic>
        <p:nvPicPr>
          <p:cNvPr id="17412" name="Picture 4" descr="http://www.temporatravel.com/data/program_1392202306_8156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505200"/>
            <a:ext cx="5325534" cy="31242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19600" y="632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2"/>
                </a:solidFill>
              </a:rPr>
              <a:t>Несебар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17416" name="Picture 8" descr="https://u.smedata.sk/dovolenka/images/c/e/b/2/86f03110f31d175832cfbd8313442f2a8eaf_fx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8600"/>
            <a:ext cx="4762500" cy="31242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114800" y="228600"/>
            <a:ext cx="833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 smtClean="0">
                <a:solidFill>
                  <a:schemeClr val="bg2"/>
                </a:solidFill>
              </a:rPr>
              <a:t>Бургас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 НА</a:t>
            </a:r>
          </a:p>
          <a:p>
            <a:pPr algn="ctr"/>
            <a:r>
              <a:rPr lang="sr-Cyrl-R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ПАЖЊИ</a:t>
            </a:r>
          </a:p>
          <a:p>
            <a:pPr algn="ctr"/>
            <a:endParaRPr lang="sr-Cyrl-R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Аутор</a:t>
            </a:r>
          </a:p>
          <a:p>
            <a:pPr algn="ctr"/>
            <a:r>
              <a:rPr lang="sr-Cyrl-R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</a:p>
          <a:p>
            <a:pPr algn="ctr"/>
            <a:r>
              <a:rPr lang="sr-Cyrl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2017. година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154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tamara99</dc:creator>
  <cp:lastModifiedBy>tamara99</cp:lastModifiedBy>
  <cp:revision>16</cp:revision>
  <dcterms:created xsi:type="dcterms:W3CDTF">2006-08-16T00:00:00Z</dcterms:created>
  <dcterms:modified xsi:type="dcterms:W3CDTF">2020-08-13T08:47:05Z</dcterms:modified>
</cp:coreProperties>
</file>