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  <p:sldId id="265" r:id="rId9"/>
    <p:sldId id="264" r:id="rId10"/>
    <p:sldId id="266" r:id="rId11"/>
    <p:sldId id="267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8" autoAdjust="0"/>
    <p:restoredTop sz="94660"/>
  </p:normalViewPr>
  <p:slideViewPr>
    <p:cSldViewPr>
      <p:cViewPr varScale="1">
        <p:scale>
          <a:sx n="86" d="100"/>
          <a:sy n="86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A8D7F-B930-4888-B921-41113B34AB7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94AAD-6721-4DD1-8737-7ECA473016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1708-3EB8-4E20-9756-3AEFB8463FF3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FE7D-6C86-4593-A27E-84CED692BCA9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39E6-CF37-4F3B-865E-97F0ED1FDF3D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077EE-08F1-454D-B458-E8C19775B29C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D380-9B83-42E3-8A45-3763E97E5758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8EDC-1675-4C5F-A0A8-EFCAAB855AB9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B7F1-FF58-406E-B26C-03EEB3F61ADB}" type="datetime1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D5BC-106A-40A6-8919-C0F7E786C6C6}" type="datetime1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5ABF-004C-4F1A-A71D-09C2800C6943}" type="datetime1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73F8-CB49-470F-B975-C9D3D924015F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971D-C5DD-4E87-8CB1-38C5BEE052C6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8E48A-FE15-4447-8D4F-A3A31531E59C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9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СРЕДОЗЕМНО</a:t>
            </a:r>
            <a:r>
              <a:rPr lang="sr-Cyrl-RS" sz="9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9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ПРИМОРЈЕ АЗИЈЕ И АФРИКЕ</a:t>
            </a:r>
            <a:endParaRPr lang="en-US" sz="9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9400" y="64886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/>
              <a:t>Средоземно приморје Туниса, Алжира и Марока чине туристичка места Хамамет и Ђерба у Тунису; Анаба, Бечаја и Оран у Алжиру; Казабланска, Мелиља и Менес у Мароку....</a:t>
            </a:r>
            <a:endParaRPr lang="en-US" dirty="0"/>
          </a:p>
        </p:txBody>
      </p:sp>
      <p:pic>
        <p:nvPicPr>
          <p:cNvPr id="23556" name="Picture 4" descr="https://www.urbanafrica.net/wp-content/uploads/2014/09/Tunis_urban-spraw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97182"/>
            <a:ext cx="8077200" cy="5322668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zwalizka.pl/wp-content/uploads/2013/11/Tunis-Kartag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7380" y="152400"/>
            <a:ext cx="4454219" cy="2971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95800" y="2514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Картагина, Тунис</a:t>
            </a:r>
            <a:endParaRPr lang="en-US" b="1" dirty="0"/>
          </a:p>
        </p:txBody>
      </p:sp>
      <p:pic>
        <p:nvPicPr>
          <p:cNvPr id="24580" name="Picture 4" descr="http://static.ennaharonline.com/ar/files/_____________________________5330153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4267200" cy="2438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67000" y="152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Сиди Боу Саид</a:t>
            </a:r>
            <a:endParaRPr lang="en-US" b="1" dirty="0"/>
          </a:p>
        </p:txBody>
      </p:sp>
      <p:pic>
        <p:nvPicPr>
          <p:cNvPr id="24582" name="Picture 6" descr="http://www.enciklopedija.hr/Ilustracije/HOL_56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1" y="2734880"/>
            <a:ext cx="2667000" cy="39707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95600" y="2743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Туарег</a:t>
            </a:r>
            <a:endParaRPr lang="en-US" b="1" dirty="0"/>
          </a:p>
        </p:txBody>
      </p:sp>
      <p:pic>
        <p:nvPicPr>
          <p:cNvPr id="24584" name="Picture 8" descr="http://tocka.com.mk/images/content/sodrzina/kazablanka-grad-maroko-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3276600"/>
            <a:ext cx="6057900" cy="34385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162800" y="3276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/>
              <a:t>Казабланка</a:t>
            </a:r>
            <a:endParaRPr lang="en-US" b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9600" b="1" dirty="0" smtClean="0">
                <a:solidFill>
                  <a:schemeClr val="tx2">
                    <a:lumMod val="50000"/>
                  </a:schemeClr>
                </a:solidFill>
              </a:rPr>
              <a:t>Хвала на </a:t>
            </a:r>
          </a:p>
          <a:p>
            <a:pPr algn="ctr"/>
            <a:r>
              <a:rPr lang="sr-Cyrl-RS" sz="9600" b="1" dirty="0" smtClean="0">
                <a:solidFill>
                  <a:schemeClr val="tx2">
                    <a:lumMod val="50000"/>
                  </a:schemeClr>
                </a:solidFill>
              </a:rPr>
              <a:t>пажњи</a:t>
            </a:r>
          </a:p>
          <a:p>
            <a:pPr algn="ctr"/>
            <a:endParaRPr lang="sr-Cyrl-RS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sr-Cyrl-RS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sr-Cyrl-RS" sz="2000" b="1" dirty="0" smtClean="0">
                <a:solidFill>
                  <a:schemeClr val="tx2">
                    <a:lumMod val="50000"/>
                  </a:schemeClr>
                </a:solidFill>
              </a:rPr>
              <a:t>Аутор</a:t>
            </a:r>
          </a:p>
          <a:p>
            <a:pPr algn="ctr"/>
            <a:endParaRPr lang="sr-Cyrl-RS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sr-Cyrl-RS" sz="2000" b="1" dirty="0" smtClean="0">
                <a:solidFill>
                  <a:schemeClr val="tx2">
                    <a:lumMod val="50000"/>
                  </a:schemeClr>
                </a:solidFill>
              </a:rPr>
              <a:t>ГОРДАНА ВАСИЋ</a:t>
            </a:r>
          </a:p>
          <a:p>
            <a:pPr algn="ctr"/>
            <a:endParaRPr lang="sr-Cyrl-RS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sr-Cyrl-RS" sz="2000" b="1" dirty="0" smtClean="0">
                <a:solidFill>
                  <a:schemeClr val="tx2">
                    <a:lumMod val="50000"/>
                  </a:schemeClr>
                </a:solidFill>
              </a:rPr>
              <a:t>2017.година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/>
              <a:t>Средоземно приморје Азије и Африке обухвата источне и јужне обале овог огромног мора, односно приобални појас Турске, Либана, Израела, Египта, Туниса, Алжира и Марока (земаља Магреба).</a:t>
            </a:r>
            <a:endParaRPr lang="en-US" dirty="0"/>
          </a:p>
        </p:txBody>
      </p:sp>
      <p:pic>
        <p:nvPicPr>
          <p:cNvPr id="4100" name="Picture 4" descr="http://www.yourchildlearns.com/online-atlas/images/mediterranean-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862322" cy="5400676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byzastoursturkey.com/images/turkeymapdes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52400"/>
            <a:ext cx="5563743" cy="2971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/>
              <a:t>Туристичко приморје </a:t>
            </a:r>
            <a:r>
              <a:rPr lang="sr-Cyrl-RS" b="1" dirty="0" smtClean="0"/>
              <a:t>Турске </a:t>
            </a:r>
            <a:r>
              <a:rPr lang="sr-Cyrl-RS" dirty="0" smtClean="0"/>
              <a:t>је доживљавало експанзију последњих деценија, све док терористички напади и покушај државног удара нису то осујетили.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32004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/>
              <a:t>Позната туристичка места су Кушадаси, Бодрум, Мармарис, Фетије, Кемер, Анталија и Алања. </a:t>
            </a:r>
            <a:endParaRPr lang="en-US" dirty="0"/>
          </a:p>
        </p:txBody>
      </p:sp>
      <p:pic>
        <p:nvPicPr>
          <p:cNvPr id="18434" name="Picture 2" descr="http://www.ephesustoursguide.com/wp-content/uploads/2013/05/izm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886200"/>
            <a:ext cx="5534025" cy="28384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05200" y="6400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Измир</a:t>
            </a:r>
            <a:endParaRPr lang="en-US" b="1" dirty="0"/>
          </a:p>
        </p:txBody>
      </p:sp>
      <p:pic>
        <p:nvPicPr>
          <p:cNvPr id="4104" name="Picture 8" descr="http://www.dreamtours.rs/wp-content/uploads/2014/05/bodr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191000"/>
            <a:ext cx="3200400" cy="256032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2400" y="4191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Бодрум</a:t>
            </a:r>
            <a:endParaRPr lang="en-US" b="1" dirty="0"/>
          </a:p>
        </p:txBody>
      </p:sp>
      <p:pic>
        <p:nvPicPr>
          <p:cNvPr id="4106" name="Picture 10" descr="http://myplanet.rs/wp-content/uploads/2015/05/miracle-resort-hotel-antalija-270x2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891312"/>
            <a:ext cx="3200400" cy="216633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52400" y="1905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Кушадаси</a:t>
            </a:r>
            <a:endParaRPr lang="en-US" b="1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s://s-media-cache-ak0.pinimg.com/736x/d7/a1/ba/d7a1ba5ccdeb4587bf9666dd4954ee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429000"/>
            <a:ext cx="4038600" cy="3276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67000" y="6324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Памукале</a:t>
            </a:r>
            <a:endParaRPr lang="en-US" b="1" dirty="0"/>
          </a:p>
        </p:txBody>
      </p:sp>
      <p:pic>
        <p:nvPicPr>
          <p:cNvPr id="2060" name="Picture 12" descr="http://www.turkeytravelbazaar.com/images/tours/736/3-days-cappadocia-package-from-istanbul-balloon-ride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3352800" cy="3124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95400" y="1524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Кападокија</a:t>
            </a:r>
            <a:endParaRPr lang="en-US" b="1" dirty="0"/>
          </a:p>
        </p:txBody>
      </p:sp>
      <p:pic>
        <p:nvPicPr>
          <p:cNvPr id="2062" name="Picture 14" descr="http://i.dailymail.co.uk/i/pix/2012/05/19/article-2146889-1324100F000005DC-665_634x4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152400"/>
            <a:ext cx="5353050" cy="318522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105400" y="228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Измир</a:t>
            </a:r>
            <a:endParaRPr lang="en-US" b="1" dirty="0"/>
          </a:p>
        </p:txBody>
      </p:sp>
      <p:pic>
        <p:nvPicPr>
          <p:cNvPr id="2064" name="Picture 16" descr="https://c2.staticflickr.com/4/3090/2853183473_277e3be21a_z.jpg?zz=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429000"/>
            <a:ext cx="4762500" cy="3305175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5029200" y="4419600"/>
            <a:ext cx="659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dirty="0" smtClean="0"/>
              <a:t>Ефес</a:t>
            </a:r>
            <a:endParaRPr lang="en-US" b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eautifulholidays.com.au/travel-guide/middle-east/maps/mediterranea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152400"/>
            <a:ext cx="5283200" cy="3962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/>
              <a:t>Средоземно приморје </a:t>
            </a:r>
            <a:r>
              <a:rPr lang="sr-Cyrl-RS" b="1" dirty="0" smtClean="0"/>
              <a:t>Либана</a:t>
            </a:r>
            <a:r>
              <a:rPr lang="sr-Cyrl-RS" dirty="0" smtClean="0"/>
              <a:t> обухвата морску обалу од 200 км са древним градовима Библосом, Балбеком, као и главним градом Бејрутом, некада званим “Париз истока”.</a:t>
            </a:r>
            <a:endParaRPr lang="en-US" dirty="0"/>
          </a:p>
        </p:txBody>
      </p:sp>
      <p:pic>
        <p:nvPicPr>
          <p:cNvPr id="2054" name="Picture 6" descr="https://cdn6.wn.com/o25/ph/img/e0/1f/4387c4fdd0d2d8d49dff520443c2-gran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4385" y="4191000"/>
            <a:ext cx="3827215" cy="2514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934200" y="4191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/>
              <a:t>Јупитеров храм, Балбек</a:t>
            </a:r>
            <a:endParaRPr lang="en-US" b="1" dirty="0"/>
          </a:p>
        </p:txBody>
      </p:sp>
      <p:pic>
        <p:nvPicPr>
          <p:cNvPr id="2056" name="Picture 8" descr="http://aerotrips.com/wp-content/uploads/2012/11/photo-of-Beirut-Lebanon-overview-440x3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905000"/>
            <a:ext cx="34544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657600" y="4191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Бејрут</a:t>
            </a:r>
            <a:endParaRPr lang="en-US" b="1" dirty="0"/>
          </a:p>
        </p:txBody>
      </p:sp>
      <p:pic>
        <p:nvPicPr>
          <p:cNvPr id="2058" name="Picture 10" descr="http://journeymart.com/de/CityImages/beirut-herita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572000"/>
            <a:ext cx="4876800" cy="2156362"/>
          </a:xfrm>
          <a:prstGeom prst="rect">
            <a:avLst/>
          </a:prstGeom>
          <a:noFill/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5400" y="152400"/>
            <a:ext cx="388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/>
              <a:t>Средоземно приморје </a:t>
            </a:r>
            <a:r>
              <a:rPr lang="sr-Cyrl-RS" b="1" dirty="0" smtClean="0"/>
              <a:t>Израела</a:t>
            </a:r>
            <a:r>
              <a:rPr lang="sr-Cyrl-RS" dirty="0" smtClean="0"/>
              <a:t> је равно и слабо разуђено а водећи купалишни центри су Тел Авив, Јафа, Хаифа и други. Клима је права медитеранска а вегетација бујна захваљујући вредним људима. Туристичке дестинације у Израелу су Галилејско језеро, Мртво море и Јерусалим, а центри религијског туризма и Витлејем и Назарет.</a:t>
            </a:r>
            <a:endParaRPr lang="en-US" dirty="0"/>
          </a:p>
        </p:txBody>
      </p:sp>
      <p:pic>
        <p:nvPicPr>
          <p:cNvPr id="20482" name="Picture 2" descr="http://www.planetware.com/photos-large/ISR/israel-haifa-bahaii-garde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855022" cy="32289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86200" y="152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/>
              <a:t>Хаифа</a:t>
            </a:r>
            <a:endParaRPr lang="en-US" b="1" dirty="0"/>
          </a:p>
        </p:txBody>
      </p:sp>
      <p:pic>
        <p:nvPicPr>
          <p:cNvPr id="20484" name="Picture 4" descr="http://smartrip-israel.com/wp-content/gallery/prevyu-korporativnyj-turizm/business-tourism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454400"/>
            <a:ext cx="4876800" cy="3251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3429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Јерусалим, Зид плача</a:t>
            </a:r>
            <a:endParaRPr lang="en-US" b="1" dirty="0"/>
          </a:p>
        </p:txBody>
      </p:sp>
      <p:pic>
        <p:nvPicPr>
          <p:cNvPr id="20488" name="Picture 8" descr="https://media.gadventures.com/media-server/image_library/variants/itinerary_sq_3446311_1080x810_Dead_Sea_Jord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048000"/>
            <a:ext cx="3886200" cy="365104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239000" y="6400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/>
              <a:t>Мртво море</a:t>
            </a:r>
            <a:endParaRPr lang="en-US" b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8288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/>
              <a:t>Средоземно приморје </a:t>
            </a:r>
            <a:r>
              <a:rPr lang="sr-Cyrl-RS" b="1" dirty="0" smtClean="0"/>
              <a:t>Египта</a:t>
            </a:r>
            <a:r>
              <a:rPr lang="sr-Cyrl-RS" dirty="0" smtClean="0"/>
              <a:t> одликују дуге пешчане плаже и бројни смештајни објекти у околини Александрије. Купалишна сезона овде траје преко 7 месеци, готово је без кише али са ветром камсином који доноси пешчане олује и умањује туристичку вредност.</a:t>
            </a:r>
            <a:endParaRPr lang="en-US" dirty="0"/>
          </a:p>
        </p:txBody>
      </p:sp>
      <p:pic>
        <p:nvPicPr>
          <p:cNvPr id="19458" name="Picture 2" descr="https://s-media-cache-ak0.pinimg.com/originals/05/5f/dd/055fdd683fa0936744db5c674bd31c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657600"/>
            <a:ext cx="4572000" cy="3048001"/>
          </a:xfrm>
          <a:prstGeom prst="rect">
            <a:avLst/>
          </a:prstGeom>
          <a:noFill/>
        </p:spPr>
      </p:pic>
      <p:pic>
        <p:nvPicPr>
          <p:cNvPr id="19460" name="Picture 4" descr="http://i.dailymail.co.uk/i/pix/2010/03/17/article-1258669-07C8EAE9000005DC-930_634x4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52400"/>
            <a:ext cx="4972050" cy="342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239000" y="152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/>
              <a:t>Александрија</a:t>
            </a:r>
            <a:endParaRPr lang="en-US" b="1" dirty="0"/>
          </a:p>
        </p:txBody>
      </p:sp>
      <p:pic>
        <p:nvPicPr>
          <p:cNvPr id="19464" name="Picture 8" descr="http://s3.amazonaws.com/uploads.kidzworld.com/article/35199/egypt1.jpg?12674849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9" y="4114800"/>
            <a:ext cx="4114801" cy="2590800"/>
          </a:xfrm>
          <a:prstGeom prst="rect">
            <a:avLst/>
          </a:prstGeom>
          <a:noFill/>
        </p:spPr>
      </p:pic>
      <p:pic>
        <p:nvPicPr>
          <p:cNvPr id="19466" name="Picture 10" descr="http://www.historyforkids.net/images/EgyptianPainting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2400"/>
            <a:ext cx="3771900" cy="16764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.imgur.com/mAD8M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8848725" cy="505777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57912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dirty="0" smtClean="0"/>
              <a:t>Каиро, Велике пирамиде са Кеопсковом пирамидом у средини.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9812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/>
              <a:t>Последњих деценија туризам се развија на обалама Црвеног мора, тј. на Синајском полуострву где су изграђена летовалишта Шарм ел Шеик, Хургада и Стела ди маре.</a:t>
            </a:r>
            <a:endParaRPr lang="en-US" dirty="0"/>
          </a:p>
        </p:txBody>
      </p:sp>
      <p:pic>
        <p:nvPicPr>
          <p:cNvPr id="21510" name="Picture 6" descr="http://xo.ua/wp-content/uploads/2016/09/Sharm-Main_294000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0076" y="3124200"/>
            <a:ext cx="5821524" cy="3609976"/>
          </a:xfrm>
          <a:prstGeom prst="rect">
            <a:avLst/>
          </a:prstGeom>
          <a:noFill/>
        </p:spPr>
      </p:pic>
      <p:pic>
        <p:nvPicPr>
          <p:cNvPr id="21514" name="Picture 10" descr="http://www.redseaholidays.co.uk/Images/diving-720x2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52400"/>
            <a:ext cx="5791200" cy="1803401"/>
          </a:xfrm>
          <a:prstGeom prst="rect">
            <a:avLst/>
          </a:prstGeom>
          <a:noFill/>
        </p:spPr>
      </p:pic>
      <p:pic>
        <p:nvPicPr>
          <p:cNvPr id="21520" name="Picture 16" descr="http://2.bp.blogspot.com/-NKnpQPWT9lM/TkuvLY1C2zI/AAAAAAAACiU/ZzKHKT18QWA/s1600/Stella+Di+Mare+Beach+Hotel+%2526+Sp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572000"/>
            <a:ext cx="2905125" cy="2133601"/>
          </a:xfrm>
          <a:prstGeom prst="rect">
            <a:avLst/>
          </a:prstGeom>
          <a:noFill/>
        </p:spPr>
      </p:pic>
      <p:pic>
        <p:nvPicPr>
          <p:cNvPr id="21522" name="Picture 18" descr="http://www.cheaphotels.ie/hotel-images/hotels/2000000/1670000/1664800/1664754/1664754_65_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362200"/>
            <a:ext cx="2971800" cy="2133600"/>
          </a:xfrm>
          <a:prstGeom prst="rect">
            <a:avLst/>
          </a:prstGeom>
          <a:noFill/>
        </p:spPr>
      </p:pic>
      <p:pic>
        <p:nvPicPr>
          <p:cNvPr id="21526" name="Picture 22" descr="https://aff.bstatic.com/images/hotel/max500/696/6960833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152400"/>
            <a:ext cx="2971800" cy="21336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52400" y="2362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Стела ди маре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77000" y="3124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/>
              <a:t>Шарм ел Шеик</a:t>
            </a:r>
            <a:endParaRPr lang="en-US" b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339</Words>
  <Application>Microsoft Office PowerPoint</Application>
  <PresentationFormat>On-screen Show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tamara99</dc:creator>
  <cp:lastModifiedBy>tamara99</cp:lastModifiedBy>
  <cp:revision>31</cp:revision>
  <dcterms:created xsi:type="dcterms:W3CDTF">2006-08-16T00:00:00Z</dcterms:created>
  <dcterms:modified xsi:type="dcterms:W3CDTF">2020-08-13T08:47:34Z</dcterms:modified>
</cp:coreProperties>
</file>