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2" autoAdjust="0"/>
    <p:restoredTop sz="94660"/>
  </p:normalViewPr>
  <p:slideViewPr>
    <p:cSldViewPr snapToGrid="0">
      <p:cViewPr varScale="1">
        <p:scale>
          <a:sx n="83" d="100"/>
          <a:sy n="83" d="100"/>
        </p:scale>
        <p:origin x="-58" y="-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Гордана Васић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-12065" y="826135"/>
            <a:ext cx="1221613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6600" b="1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РЕКРЕАТИВНИ И КУЛТУРНИ ЕЛЕМЕНТИ </a:t>
            </a:r>
            <a:endParaRPr kumimoji="0" lang="sr-Latn-RS" sz="6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6600" b="1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ТУРИСТИЧКИХ КРЕТАЊА</a:t>
            </a:r>
            <a:endParaRPr lang="en-US" sz="6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-12065" y="4763135"/>
            <a:ext cx="122161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</a:tabLst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-12065" y="-25400"/>
            <a:ext cx="1221676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</a:tabLst>
            </a:pPr>
            <a:r>
              <a:rPr lang="en-US" sz="2800" dirty="0" err="1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Туристичка</a:t>
            </a:r>
            <a:r>
              <a:rPr lang="en-US" sz="2800" dirty="0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кретања</a:t>
            </a:r>
            <a:r>
              <a:rPr lang="en-US" sz="2800" dirty="0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су</a:t>
            </a:r>
            <a:r>
              <a:rPr lang="en-US" sz="2800" dirty="0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кретања</a:t>
            </a:r>
            <a:r>
              <a:rPr lang="en-US" sz="2800" dirty="0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из</a:t>
            </a:r>
            <a:r>
              <a:rPr lang="en-US" sz="2800" dirty="0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матичних</a:t>
            </a:r>
            <a:r>
              <a:rPr lang="en-US" sz="2800" dirty="0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у </a:t>
            </a:r>
            <a:r>
              <a:rPr lang="en-US" sz="2800" dirty="0" err="1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туристичка</a:t>
            </a:r>
            <a:r>
              <a:rPr lang="en-US" sz="2800" dirty="0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места</a:t>
            </a:r>
            <a:r>
              <a:rPr lang="en-US" sz="2800" dirty="0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</a:tabLst>
            </a:pPr>
            <a:r>
              <a:rPr lang="en-US" sz="2800" dirty="0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У </a:t>
            </a:r>
            <a:r>
              <a:rPr lang="en-US" sz="2800" dirty="0" err="1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њима</a:t>
            </a:r>
            <a:r>
              <a:rPr lang="en-US" sz="2800" dirty="0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се</a:t>
            </a:r>
            <a:r>
              <a:rPr lang="en-US" sz="2800" dirty="0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издвајају</a:t>
            </a:r>
            <a:r>
              <a:rPr lang="en-US" sz="2800" dirty="0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четири</a:t>
            </a:r>
            <a:r>
              <a:rPr lang="en-US" sz="2800" dirty="0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групе</a:t>
            </a:r>
            <a:r>
              <a:rPr lang="en-US" sz="2800" dirty="0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елемената</a:t>
            </a:r>
            <a:r>
              <a:rPr lang="en-US" sz="2800" dirty="0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2800" dirty="0" err="1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рекреативни</a:t>
            </a:r>
            <a:r>
              <a:rPr lang="en-US" sz="2800" dirty="0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dirty="0" err="1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културни</a:t>
            </a:r>
            <a:r>
              <a:rPr lang="en-US" sz="2800" dirty="0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dirty="0" err="1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просторни</a:t>
            </a:r>
            <a:r>
              <a:rPr lang="en-US" sz="2800" dirty="0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и </a:t>
            </a:r>
            <a:r>
              <a:rPr lang="en-US" sz="2800" dirty="0" err="1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функционални</a:t>
            </a:r>
            <a:r>
              <a:rPr lang="en-US" sz="2800" dirty="0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800"/>
          </a:p>
        </p:txBody>
      </p:sp>
      <p:pic>
        <p:nvPicPr>
          <p:cNvPr id="4100" name="Picture 4" descr="http://www.4ccompany.ro/images/agentie-turism-craiov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740" y="1952625"/>
            <a:ext cx="4857750" cy="3810000"/>
          </a:xfrm>
          <a:prstGeom prst="rect">
            <a:avLst/>
          </a:prstGeom>
          <a:noFill/>
        </p:spPr>
      </p:pic>
      <p:pic>
        <p:nvPicPr>
          <p:cNvPr id="4102" name="Picture 6" descr="http://www.suneducationgroup.com/wp-content/uploads/2015/08/Institusi-SIMGE-AdvDiplomaEvents-Glob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066925"/>
            <a:ext cx="4543425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121785" y="55245"/>
            <a:ext cx="80098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42875" algn="l"/>
              </a:tabLst>
            </a:pPr>
            <a:r>
              <a:rPr lang="en-US" sz="2400" b="1" dirty="0" err="1" smtClean="0"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Рекреативни</a:t>
            </a:r>
            <a:r>
              <a:rPr lang="en-US" sz="2400" b="1" dirty="0" smtClean="0"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sz="2400" b="1" dirty="0" err="1" smtClean="0"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елементи</a:t>
            </a:r>
            <a:r>
              <a:rPr lang="en-US" sz="2400" b="1" dirty="0" smtClean="0"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туристичких</a:t>
            </a:r>
            <a:r>
              <a:rPr lang="en-US" sz="2400" b="1" dirty="0" smtClean="0"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кретања</a:t>
            </a:r>
            <a:endParaRPr lang="en-US" sz="2400"/>
          </a:p>
        </p:txBody>
      </p:sp>
      <p:pic>
        <p:nvPicPr>
          <p:cNvPr id="4" name="Picture 3" descr="air-pollution-smoke-industry-as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" y="195580"/>
            <a:ext cx="3992245" cy="2374265"/>
          </a:xfrm>
          <a:prstGeom prst="rect">
            <a:avLst/>
          </a:prstGeom>
        </p:spPr>
      </p:pic>
      <p:pic>
        <p:nvPicPr>
          <p:cNvPr id="5" name="Picture 4" descr="lead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" y="2662555"/>
            <a:ext cx="3992245" cy="1903730"/>
          </a:xfrm>
          <a:prstGeom prst="rect">
            <a:avLst/>
          </a:prstGeom>
        </p:spPr>
      </p:pic>
      <p:pic>
        <p:nvPicPr>
          <p:cNvPr id="6" name="Picture 5" descr="DWMQIbRX4AA4IW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" y="4658360"/>
            <a:ext cx="3992245" cy="2063115"/>
          </a:xfrm>
          <a:prstGeom prst="rect">
            <a:avLst/>
          </a:prstGeom>
        </p:spPr>
      </p:pic>
      <p:pic>
        <p:nvPicPr>
          <p:cNvPr id="7" name="Picture 6" descr="__opt__aboutcom__coeus__resources__content_migration__treehugger__images__2018__07__nature-benefits-40638090d0134ad884c683c0e938260b"/>
          <p:cNvPicPr>
            <a:picLocks noChangeAspect="1"/>
          </p:cNvPicPr>
          <p:nvPr/>
        </p:nvPicPr>
        <p:blipFill>
          <a:blip r:embed="rId5"/>
          <a:srcRect t="9058"/>
          <a:stretch>
            <a:fillRect/>
          </a:stretch>
        </p:blipFill>
        <p:spPr>
          <a:xfrm>
            <a:off x="4279002" y="1578634"/>
            <a:ext cx="7712710" cy="513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95955" y="577970"/>
            <a:ext cx="7712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Cyrl-BA" dirty="0" smtClean="0">
                <a:latin typeface="Comic Sans MS" pitchFamily="66" charset="0"/>
              </a:rPr>
              <a:t>Загађен ваздух – чист, прозрачан ваздух</a:t>
            </a:r>
          </a:p>
          <a:p>
            <a:pPr marL="342900" indent="-342900">
              <a:buAutoNum type="arabicPeriod"/>
            </a:pPr>
            <a:r>
              <a:rPr lang="sr-Cyrl-BA" dirty="0" smtClean="0">
                <a:latin typeface="Comic Sans MS" pitchFamily="66" charset="0"/>
              </a:rPr>
              <a:t>Бука – чулни опоравак</a:t>
            </a:r>
          </a:p>
          <a:p>
            <a:pPr marL="342900" indent="-342900">
              <a:buAutoNum type="arabicPeriod"/>
            </a:pPr>
            <a:r>
              <a:rPr lang="sr-Cyrl-BA" dirty="0" smtClean="0">
                <a:latin typeface="Comic Sans MS" pitchFamily="66" charset="0"/>
              </a:rPr>
              <a:t>Брз темпо живота (стрес) – дневни, недељни и годишњи одмор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-17780" y="-20955"/>
            <a:ext cx="72142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 err="1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Културни</a:t>
            </a:r>
            <a:r>
              <a:rPr lang="en-US" sz="2400" b="1" dirty="0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елементи</a:t>
            </a:r>
            <a:r>
              <a:rPr lang="en-US" sz="2400" b="1" dirty="0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туристичких</a:t>
            </a:r>
            <a:r>
              <a:rPr lang="en-US" sz="2400" b="1" dirty="0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кретања</a:t>
            </a:r>
            <a:endParaRPr lang="en-US" sz="2400"/>
          </a:p>
        </p:txBody>
      </p:sp>
      <p:sp>
        <p:nvSpPr>
          <p:cNvPr id="4" name="Text Box 3"/>
          <p:cNvSpPr txBox="1"/>
          <p:nvPr/>
        </p:nvSpPr>
        <p:spPr>
          <a:xfrm>
            <a:off x="821690" y="622300"/>
            <a:ext cx="21882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sr-Latn-RS" altLang="en-US" dirty="0" err="1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dirty="0" err="1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Информисаност</a:t>
            </a:r>
            <a:r>
              <a:rPr lang="en-US" dirty="0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821690" y="1082040"/>
            <a:ext cx="175577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sr-Latn-RS" altLang="en-US" dirty="0" err="1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dirty="0" err="1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Упознавање</a:t>
            </a:r>
            <a:r>
              <a:rPr lang="en-US" dirty="0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endParaRPr lang="en-US" dirty="0"/>
          </a:p>
        </p:txBody>
      </p:sp>
      <p:sp>
        <p:nvSpPr>
          <p:cNvPr id="6" name="Text Box 5"/>
          <p:cNvSpPr txBox="1"/>
          <p:nvPr/>
        </p:nvSpPr>
        <p:spPr>
          <a:xfrm>
            <a:off x="821690" y="1576070"/>
            <a:ext cx="19875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sr-Latn-RS" altLang="en-US" dirty="0" err="1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3. </a:t>
            </a:r>
            <a:r>
              <a:rPr lang="en-US" dirty="0" err="1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Контактирање</a:t>
            </a:r>
            <a:r>
              <a:rPr lang="en-US" dirty="0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800100" y="2082165"/>
            <a:ext cx="203009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sr-Latn-RS" altLang="en-US" dirty="0" err="1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4. </a:t>
            </a:r>
            <a:r>
              <a:rPr lang="en-US" dirty="0" err="1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Доживљавање</a:t>
            </a:r>
            <a:r>
              <a:rPr lang="en-US" dirty="0" smtClean="0">
                <a:ln>
                  <a:noFill/>
                </a:ln>
                <a:effectLst/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endParaRPr lang="en-US"/>
          </a:p>
        </p:txBody>
      </p:sp>
      <p:pic>
        <p:nvPicPr>
          <p:cNvPr id="8" name="Picture 7" descr="DSC_0025-854x5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090" y="161925"/>
            <a:ext cx="4806315" cy="3196590"/>
          </a:xfrm>
          <a:prstGeom prst="rect">
            <a:avLst/>
          </a:prstGeom>
        </p:spPr>
      </p:pic>
      <p:pic>
        <p:nvPicPr>
          <p:cNvPr id="9" name="Picture 8" descr="980x550_1560496894980x550-katalog-tzo-bask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855" y="3505200"/>
            <a:ext cx="5543550" cy="3216275"/>
          </a:xfrm>
          <a:prstGeom prst="rect">
            <a:avLst/>
          </a:prstGeom>
        </p:spPr>
      </p:pic>
      <p:pic>
        <p:nvPicPr>
          <p:cNvPr id="10" name="Picture 9" descr="sikstinska-kapel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2717800"/>
            <a:ext cx="6172835" cy="4003675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3445510" y="2326640"/>
            <a:ext cx="34201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altLang="en-US"/>
              <a:t>Сикстинска капела</a:t>
            </a:r>
          </a:p>
        </p:txBody>
      </p:sp>
      <p:pic>
        <p:nvPicPr>
          <p:cNvPr id="12" name="Picture 11" descr="Mikelandjelo_Ada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1030" y="622300"/>
            <a:ext cx="3704590" cy="1704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4605" y="223520"/>
            <a:ext cx="1214628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 sz="9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ХВАЛА НА ПАЖЊИ</a:t>
            </a:r>
          </a:p>
          <a:p>
            <a:pPr algn="ctr"/>
            <a:endParaRPr lang="sr-Cyrl-RS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algn="ctr"/>
            <a:endParaRPr lang="sr-Cyrl-RS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algn="ctr"/>
            <a:endParaRPr lang="sr-Cyrl-RS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algn="ctr"/>
            <a:endParaRPr lang="sr-Cyrl-RS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algn="ctr"/>
            <a:r>
              <a:rPr lang="sr-Cyrl-RS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Септембар 2020. године</a:t>
            </a:r>
          </a:p>
          <a:p>
            <a:pPr algn="ctr"/>
            <a:r>
              <a:rPr lang="sr-Cyrl-RS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Аутор Гордана Васић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98</Words>
  <Application>WPS Presentation</Application>
  <PresentationFormat>Custom</PresentationFormat>
  <Paragraphs>26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Goca</cp:lastModifiedBy>
  <cp:revision>3</cp:revision>
  <dcterms:created xsi:type="dcterms:W3CDTF">2020-09-10T20:23:43Z</dcterms:created>
  <dcterms:modified xsi:type="dcterms:W3CDTF">2022-09-09T04:18:25Z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1033-11.2.0.8641</vt:lpwstr>
  </property>
</Properties>
</file>