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FDA1C-CB0C-45C4-BE2E-3EFD36A26B8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6EB56-09E9-48D4-BDA6-ABAE89817B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6B79-BD35-4C8D-8190-94AEE1FD4021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EC782-5BA7-4DCD-A359-8712CF13D880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45DF6-6CFE-4688-B309-2DDB8AEA3414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53F0-4B4C-4FAE-9BE0-EB2B82368036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3418-0EB3-4D3C-904F-74B8562EB0FC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01B3-F7C8-4405-8447-1AEB13F854DA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429B-A952-4876-83E6-DE14DC4E44E0}" type="datetime1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64B8-8348-41F1-9BA4-0B8771F60BCF}" type="datetime1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53E9F-B0DC-420C-95DC-64658561B7D5}" type="datetime1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794F-0145-4F16-9E7A-E3A254BC0FF9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F6CD-671A-43EB-88B9-06ACD5C03A52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76A62-810D-400E-A6D3-490433DD006D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s://www.google.rs/imgres?imgurl=https://www.france-voyage.com/visuals/photos/bagneres-bigorre-15842_w500.jpg&amp;imgrefurl=https://www.france-voyage.com/tourism/bagneres-bigorre-1370.htm&amp;tbnid=iI-yDmIzX0MG8M&amp;vet=12ahUKEwiasMSH_-7oAhVS4BoKHT-4Ag0QMygBegUIARDSAQ..i&amp;docid=AHkFsXgRNjxK5M&amp;w=500&amp;h=375&amp;q=Bagn%C3%A8res%20de%20Bigorre&amp;hl=en&amp;ved=2ahUKEwiasMSH_-7oAhVS4BoKHT-4Ag0QMygBegUIARDSAQ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0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Бање и њихов туристички значај</a:t>
            </a:r>
            <a:endParaRPr lang="en-US" sz="10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5200" y="6488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Гордана Васић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Хвала на пажњи</a:t>
            </a:r>
          </a:p>
          <a:p>
            <a:pPr algn="ctr"/>
            <a:endParaRPr lang="sr-Cyrl-RS" sz="40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Април 2020.године</a:t>
            </a:r>
          </a:p>
          <a:p>
            <a:pPr algn="ctr"/>
            <a:endParaRPr lang="sr-Cyrl-RS" sz="40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Аутор</a:t>
            </a:r>
          </a:p>
          <a:p>
            <a:pPr algn="ctr"/>
            <a:endParaRPr lang="sr-Cyrl-RS" sz="40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Гордана Васић</a:t>
            </a:r>
            <a:endParaRPr lang="en-US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ar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2152"/>
            <a:ext cx="9144000" cy="33558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   Термоминерални извори  су коришћени као лечилишта још у време старих античких народа.</a:t>
            </a:r>
            <a:endParaRPr lang="en-US" sz="2000" dirty="0"/>
          </a:p>
        </p:txBody>
      </p:sp>
      <p:pic>
        <p:nvPicPr>
          <p:cNvPr id="4" name="Picture 3" descr="bath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2462" y="152400"/>
            <a:ext cx="5198663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47800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   Бржи развој бањског туризма започиње  током 18. и 19. века. Извори се тада каптирају, око њих се граде објекти за смештај посетилаца, уређују се паркови и цветне алеје.</a:t>
            </a: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ance-physical-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7260" y="228600"/>
            <a:ext cx="3923169" cy="350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8100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 У </a:t>
            </a:r>
            <a:r>
              <a:rPr lang="sr-Cyrl-RS" sz="2000" b="1" u="sng" dirty="0" smtClean="0"/>
              <a:t>Француској</a:t>
            </a:r>
            <a:r>
              <a:rPr lang="sr-Cyrl-RS" sz="2000" dirty="0" smtClean="0"/>
              <a:t>  највећи број бања се </a:t>
            </a:r>
            <a:r>
              <a:rPr lang="sr-Cyrl-RS" sz="2000" smtClean="0"/>
              <a:t>налази на </a:t>
            </a:r>
            <a:r>
              <a:rPr lang="sr-Cyrl-RS" sz="2000" dirty="0" smtClean="0"/>
              <a:t>простору Пиринеја и у Централном масиву.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   Међу 27 бања у Пиринејима се истичу бање Лишон, Бањер де Бигор, Екс ле Терм, Котерет и Амели ле Бен.  </a:t>
            </a:r>
            <a:endParaRPr lang="en-US" sz="2000" dirty="0"/>
          </a:p>
        </p:txBody>
      </p:sp>
      <p:pic>
        <p:nvPicPr>
          <p:cNvPr id="6" name="Picture 5" descr="bagneres-bigorre-15842_w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867150"/>
            <a:ext cx="3905250" cy="2814638"/>
          </a:xfrm>
          <a:prstGeom prst="rect">
            <a:avLst/>
          </a:prstGeom>
        </p:spPr>
      </p:pic>
      <p:sp>
        <p:nvSpPr>
          <p:cNvPr id="3074" name="AutoShape 2" descr="Bagnères-de-Bigorre - Tourism &amp; Holiday Guid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29200" y="3886200"/>
            <a:ext cx="14271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400" b="1" dirty="0" smtClean="0">
                <a:solidFill>
                  <a:schemeClr val="bg1"/>
                </a:solidFill>
              </a:rPr>
              <a:t>Бањер де Бигор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5146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   У Централном масиву се истичу Виши и Клермон Феран, а код Лиона је Екс ле Бен.</a:t>
            </a:r>
            <a:endParaRPr lang="en-US" sz="2000" dirty="0"/>
          </a:p>
        </p:txBody>
      </p:sp>
      <p:pic>
        <p:nvPicPr>
          <p:cNvPr id="12" name="Picture 11" descr="Ax Les Thermes 1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1" y="3606752"/>
            <a:ext cx="4724400" cy="308975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05200" y="3733800"/>
            <a:ext cx="10860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400" b="1" dirty="0" smtClean="0">
                <a:solidFill>
                  <a:schemeClr val="bg1"/>
                </a:solidFill>
              </a:rPr>
              <a:t>Екс ле Терм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63725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562600" cy="32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0" y="152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Виши, Централни масив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1143000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        У </a:t>
            </a:r>
            <a:r>
              <a:rPr lang="sr-Cyrl-RS" sz="2000" b="1" u="sng" dirty="0" smtClean="0"/>
              <a:t>Немачкој</a:t>
            </a:r>
            <a:r>
              <a:rPr lang="sr-Cyrl-RS" sz="2000" dirty="0" smtClean="0"/>
              <a:t> постоји велики број бања међу којима се са великим прометом и смештајним капацитетима истичу Баден Баден и Визбаден.</a:t>
            </a:r>
            <a:endParaRPr lang="en-US" sz="2000" dirty="0"/>
          </a:p>
        </p:txBody>
      </p:sp>
      <p:pic>
        <p:nvPicPr>
          <p:cNvPr id="5" name="Picture 4" descr="tzoo.hd.85925.4899.478822.ther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429000"/>
            <a:ext cx="5334000" cy="3200400"/>
          </a:xfrm>
          <a:prstGeom prst="rect">
            <a:avLst/>
          </a:prstGeom>
        </p:spPr>
      </p:pic>
      <p:pic>
        <p:nvPicPr>
          <p:cNvPr id="6" name="Picture 5" descr="bad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3429000"/>
            <a:ext cx="3408589" cy="3181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6324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Баден Баден, Немачка</a:t>
            </a:r>
            <a:endParaRPr lang="en-US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288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   У </a:t>
            </a:r>
            <a:r>
              <a:rPr lang="sr-Cyrl-RS" sz="2000" b="1" u="sng" dirty="0" smtClean="0"/>
              <a:t>Чешкој</a:t>
            </a:r>
            <a:r>
              <a:rPr lang="sr-Cyrl-RS" sz="2000" dirty="0" smtClean="0"/>
              <a:t> највећу туристичку посету бележе бање Карлове Вари, Маријанске Лазни и Франтишекове Лазни.</a:t>
            </a:r>
            <a:endParaRPr lang="en-US" sz="2000" dirty="0"/>
          </a:p>
        </p:txBody>
      </p:sp>
      <p:pic>
        <p:nvPicPr>
          <p:cNvPr id="3" name="Picture 2" descr="2709-dependance-vitk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124200"/>
            <a:ext cx="4724400" cy="35783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81940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Маријанске Лазни</a:t>
            </a:r>
            <a:endParaRPr lang="en-US" sz="1400" b="1" dirty="0"/>
          </a:p>
        </p:txBody>
      </p:sp>
      <p:pic>
        <p:nvPicPr>
          <p:cNvPr id="8" name="Picture 7" descr="aerial-view-karlovy-vary-czech-republic-karlovy-vary-czech-republic-april-beautiful-color-houses-city-center-carlsbad-1203987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0"/>
            <a:ext cx="4723346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8400" y="28194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400" b="1" dirty="0" smtClean="0"/>
              <a:t>Карлове Вари</a:t>
            </a:r>
            <a:endParaRPr lang="en-US" sz="1400" b="1" dirty="0"/>
          </a:p>
        </p:txBody>
      </p:sp>
      <p:pic>
        <p:nvPicPr>
          <p:cNvPr id="10" name="Picture 9" descr="frantiskovy-laz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0"/>
            <a:ext cx="4724400" cy="1671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00200" y="28194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/>
              <a:t>Франтишекове Лазни</a:t>
            </a:r>
            <a:endParaRPr lang="en-US" sz="1400" b="1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2600" y="15240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   У </a:t>
            </a:r>
            <a:r>
              <a:rPr lang="sr-Cyrl-RS" sz="2000" b="1" u="sng" dirty="0" smtClean="0"/>
              <a:t>Пољској</a:t>
            </a:r>
            <a:r>
              <a:rPr lang="sr-Cyrl-RS" sz="2000" dirty="0" smtClean="0"/>
              <a:t> је позната бања Крињица која се налази у Бескидима, па има и рекреативну вредност.</a:t>
            </a:r>
            <a:endParaRPr lang="en-US" sz="2000" dirty="0"/>
          </a:p>
        </p:txBody>
      </p:sp>
      <p:pic>
        <p:nvPicPr>
          <p:cNvPr id="3" name="Picture 2" descr="image-asse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395706" cy="3581400"/>
          </a:xfrm>
          <a:prstGeom prst="rect">
            <a:avLst/>
          </a:prstGeom>
        </p:spPr>
      </p:pic>
      <p:pic>
        <p:nvPicPr>
          <p:cNvPr id="4" name="Picture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799" y="1524000"/>
            <a:ext cx="3381375" cy="220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733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   Највише бања у </a:t>
            </a:r>
            <a:r>
              <a:rPr lang="sr-Cyrl-RS" sz="2000" b="1" u="sng" dirty="0" smtClean="0"/>
              <a:t>Италији</a:t>
            </a:r>
            <a:r>
              <a:rPr lang="sr-Cyrl-RS" sz="2000" dirty="0" smtClean="0"/>
              <a:t> има у провинцијама Тоскана, Емилија и Лацио. Међу бањама се истиче Монте Катини, западно од  града Пистоје.</a:t>
            </a:r>
            <a:endParaRPr lang="en-US" sz="2000" dirty="0"/>
          </a:p>
        </p:txBody>
      </p:sp>
      <p:pic>
        <p:nvPicPr>
          <p:cNvPr id="7" name="Picture 6" descr="1920x609_termemontecatini-1170x3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514231"/>
            <a:ext cx="8382000" cy="21913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72400" y="17526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/>
              <a:t>Крињица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44958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/>
              <a:t>Монте</a:t>
            </a:r>
          </a:p>
          <a:p>
            <a:pPr algn="ctr"/>
            <a:r>
              <a:rPr lang="sr-Cyrl-RS" sz="1400" b="1" dirty="0" smtClean="0"/>
              <a:t>Катини</a:t>
            </a:r>
            <a:endParaRPr lang="en-US" sz="1400" b="1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64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   Највише бања у </a:t>
            </a:r>
            <a:r>
              <a:rPr lang="sr-Cyrl-RS" sz="2000" b="1" u="sng" dirty="0" smtClean="0"/>
              <a:t>Мађарској</a:t>
            </a:r>
            <a:r>
              <a:rPr lang="sr-Cyrl-RS" sz="2000" dirty="0" smtClean="0"/>
              <a:t> се налази око Бакоњске горе , а велики значај имају и термоминерални извори у Будимпешти.</a:t>
            </a:r>
            <a:endParaRPr lang="en-US" sz="2000" dirty="0"/>
          </a:p>
        </p:txBody>
      </p:sp>
      <p:pic>
        <p:nvPicPr>
          <p:cNvPr id="3" name="Picture 2" descr="Szechenyi-Spa-Baths-Press-Photo-Outdoor-Po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28600"/>
            <a:ext cx="4226447" cy="2895600"/>
          </a:xfrm>
          <a:prstGeom prst="rect">
            <a:avLst/>
          </a:prstGeom>
        </p:spPr>
      </p:pic>
      <p:pic>
        <p:nvPicPr>
          <p:cNvPr id="4" name="Picture 3" descr="df9ed2524f847425e33d35f8a811bc5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066801"/>
            <a:ext cx="2971800" cy="198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31242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   У </a:t>
            </a:r>
            <a:r>
              <a:rPr lang="sr-Cyrl-RS" sz="2000" b="1" u="sng" dirty="0" smtClean="0"/>
              <a:t>Румунији</a:t>
            </a:r>
            <a:r>
              <a:rPr lang="sr-Cyrl-RS" sz="2000" dirty="0" smtClean="0"/>
              <a:t> бања највише има у Карпатима а најпознатије су  Калиманешти и Херкуланум.</a:t>
            </a:r>
            <a:endParaRPr lang="en-US" sz="2000" dirty="0"/>
          </a:p>
        </p:txBody>
      </p:sp>
      <p:pic>
        <p:nvPicPr>
          <p:cNvPr id="6" name="Picture 5" descr="37629c663e023fafe2699a626e8fbd4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124200"/>
            <a:ext cx="2371725" cy="35428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371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/>
              <a:t>Сечењи, Будимпешта</a:t>
            </a:r>
            <a:endParaRPr lang="en-US" sz="1400" b="1" dirty="0"/>
          </a:p>
        </p:txBody>
      </p:sp>
      <p:pic>
        <p:nvPicPr>
          <p:cNvPr id="9" name="Picture 8" descr="1836322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3852377"/>
            <a:ext cx="6248400" cy="28341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7000" y="63246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Херкуланум</a:t>
            </a:r>
            <a:endParaRPr lang="en-US" sz="1400" b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    Највише термоминералних извора у </a:t>
            </a:r>
            <a:r>
              <a:rPr lang="sr-Cyrl-RS" sz="2000" b="1" u="sng" dirty="0" smtClean="0"/>
              <a:t>Бугарској</a:t>
            </a:r>
            <a:r>
              <a:rPr lang="sr-Cyrl-RS" sz="2000" dirty="0" smtClean="0"/>
              <a:t> има предео у Родопима, а најпознатија бања је Чепин.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724400" y="53340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   Најпознатије бање </a:t>
            </a:r>
            <a:r>
              <a:rPr lang="sr-Cyrl-RS" sz="2000" b="1" u="sng" dirty="0" smtClean="0"/>
              <a:t>Русије</a:t>
            </a:r>
            <a:r>
              <a:rPr lang="sr-Cyrl-RS" sz="2000" dirty="0" smtClean="0"/>
              <a:t> су у подгорини Кавказа, а највећи туристички промет имају Мацеста и Краснаја Пољана.</a:t>
            </a:r>
            <a:endParaRPr lang="en-US" sz="2000" dirty="0"/>
          </a:p>
        </p:txBody>
      </p:sp>
      <p:pic>
        <p:nvPicPr>
          <p:cNvPr id="4" name="Picture 3" descr="sochi-marriott-krasnaya-polyana-hotel-1_6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28600"/>
            <a:ext cx="4286250" cy="2571750"/>
          </a:xfrm>
          <a:prstGeom prst="rect">
            <a:avLst/>
          </a:prstGeom>
        </p:spPr>
      </p:pic>
      <p:pic>
        <p:nvPicPr>
          <p:cNvPr id="6" name="Picture 5" descr="e0840a24c5ba99c09e1ea5c6895af8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895600"/>
            <a:ext cx="4267200" cy="2436876"/>
          </a:xfrm>
          <a:prstGeom prst="rect">
            <a:avLst/>
          </a:prstGeom>
        </p:spPr>
      </p:pic>
      <p:pic>
        <p:nvPicPr>
          <p:cNvPr id="8" name="Picture 7" descr="1014511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066800"/>
            <a:ext cx="4343400" cy="2892772"/>
          </a:xfrm>
          <a:prstGeom prst="rect">
            <a:avLst/>
          </a:prstGeom>
        </p:spPr>
      </p:pic>
      <p:pic>
        <p:nvPicPr>
          <p:cNvPr id="9" name="Picture 8" descr="1014520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4038599"/>
            <a:ext cx="4416552" cy="27384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43200" y="41910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/>
              <a:t>Чепеларе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24384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Краснаја Пољана</a:t>
            </a:r>
            <a:endParaRPr lang="en-US" sz="1400" b="1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 smtClean="0"/>
              <a:t>     У </a:t>
            </a:r>
            <a:r>
              <a:rPr lang="sr-Cyrl-RS" sz="2000" b="1" u="sng" dirty="0" smtClean="0"/>
              <a:t>Северној Америци</a:t>
            </a:r>
            <a:r>
              <a:rPr lang="sr-Cyrl-RS" sz="2000" dirty="0" smtClean="0"/>
              <a:t> највише извора термалне воде има југозападно од Великих америчких језера и у Кордиљерима. Познати су Јурика Спрингс и Мамот Спрингс, као и термални извори у Јелоустонском националном парку.</a:t>
            </a:r>
            <a:endParaRPr lang="en-US" sz="2000" dirty="0"/>
          </a:p>
        </p:txBody>
      </p:sp>
      <p:sp>
        <p:nvSpPr>
          <p:cNvPr id="18434" name="AutoShape 2" descr="Mammoth Spring State Park | Arkansas State Par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800w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066800"/>
            <a:ext cx="7620000" cy="541553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365</Words>
  <Application>Microsoft Office PowerPoint</Application>
  <PresentationFormat>On-screen Show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skola1</dc:creator>
  <cp:lastModifiedBy>tamara99</cp:lastModifiedBy>
  <cp:revision>28</cp:revision>
  <dcterms:created xsi:type="dcterms:W3CDTF">2006-08-16T00:00:00Z</dcterms:created>
  <dcterms:modified xsi:type="dcterms:W3CDTF">2020-08-13T06:55:57Z</dcterms:modified>
</cp:coreProperties>
</file>