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D7A2-AF80-4223-B520-168CB80B78A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F57DE-F7B7-4C09-B255-C927FDFF50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192-092C-412E-B810-A7CB52A98BC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AA2E2-3290-4AB1-9CBF-E10C628E864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939C-8D57-4D81-89CC-2859EC80FE02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5E44-911D-4FD1-B368-0E321940CF8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74223-E6DE-410E-AD3A-5865B746432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388D-0A34-43B6-B782-BE0345C9C432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999D-B8FA-4B21-99E5-923EE7837329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C88B-06A6-43B1-B2CC-C9B72F6175C8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A45A-651A-456F-A548-0713FB1AC986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B644-CB35-4273-A1BE-8CB574C90F02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19F3-7588-4530-86C2-3B81237711CB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9EF5-8D4D-42F9-B3CF-F9C58E2BC65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Градови западне, северне и средње Европе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6477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c7f02a58dff24e8e576430cfb1c2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482925" cy="4267200"/>
          </a:xfrm>
          <a:prstGeom prst="rect">
            <a:avLst/>
          </a:prstGeom>
        </p:spPr>
      </p:pic>
      <p:pic>
        <p:nvPicPr>
          <p:cNvPr id="3" name="Picture 2" descr="Montparnasse-faca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95800"/>
            <a:ext cx="4981575" cy="2188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Монмартр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191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Монпарнас </a:t>
            </a:r>
            <a:endParaRPr lang="en-US" sz="1400" b="1" dirty="0"/>
          </a:p>
        </p:txBody>
      </p:sp>
      <p:pic>
        <p:nvPicPr>
          <p:cNvPr id="6" name="Picture 5" descr="bois_de_boulogne_paris_smarksthespots_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779322"/>
            <a:ext cx="3810000" cy="2926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0" y="3810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Булоњска шума</a:t>
            </a:r>
            <a:endParaRPr lang="en-US" sz="1400" b="1" dirty="0"/>
          </a:p>
        </p:txBody>
      </p:sp>
      <p:pic>
        <p:nvPicPr>
          <p:cNvPr id="9" name="Picture 8" descr="photo0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152400"/>
            <a:ext cx="5252265" cy="3505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152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Пигал ,Мулен руж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lisejska-po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28600"/>
            <a:ext cx="5105400" cy="2897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Јелисејска поља</a:t>
            </a:r>
            <a:endParaRPr lang="en-US" sz="1400" b="1" dirty="0"/>
          </a:p>
        </p:txBody>
      </p:sp>
      <p:pic>
        <p:nvPicPr>
          <p:cNvPr id="4" name="Picture 3" descr="558f6118f9a402e4-cd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76600"/>
            <a:ext cx="6024563" cy="3404356"/>
          </a:xfrm>
          <a:prstGeom prst="rect">
            <a:avLst/>
          </a:prstGeom>
        </p:spPr>
      </p:pic>
      <p:pic>
        <p:nvPicPr>
          <p:cNvPr id="5" name="Picture 4" descr="notredam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124200"/>
            <a:ext cx="2619375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124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Нотр Дам</a:t>
            </a:r>
            <a:endParaRPr lang="en-US" sz="1400" b="1" dirty="0"/>
          </a:p>
        </p:txBody>
      </p:sp>
      <p:pic>
        <p:nvPicPr>
          <p:cNvPr id="7" name="Picture 6" descr="pantheon-facts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35814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895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Пантеон</a:t>
            </a:r>
            <a:endParaRPr lang="en-US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11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8600"/>
            <a:ext cx="4952999" cy="3124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0" y="304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Атомијум, Брисел</a:t>
            </a:r>
            <a:endParaRPr lang="en-US" sz="1400" b="1" dirty="0"/>
          </a:p>
        </p:txBody>
      </p:sp>
      <p:pic>
        <p:nvPicPr>
          <p:cNvPr id="4" name="Picture 3" descr="bris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429000"/>
            <a:ext cx="4954281" cy="3211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962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Краљевска палата</a:t>
            </a:r>
            <a:endParaRPr lang="en-US" sz="1400" b="1" dirty="0"/>
          </a:p>
        </p:txBody>
      </p:sp>
      <p:pic>
        <p:nvPicPr>
          <p:cNvPr id="6" name="Picture 5" descr="brisel-putovan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4267200"/>
            <a:ext cx="3733801" cy="2389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3962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Трг Гранд Плас</a:t>
            </a:r>
            <a:endParaRPr lang="en-US" sz="1400" b="1" dirty="0"/>
          </a:p>
        </p:txBody>
      </p:sp>
      <p:pic>
        <p:nvPicPr>
          <p:cNvPr id="8" name="Picture 7" descr="NETHERLANDS 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373380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28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Амстердам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343400" cy="2906130"/>
          </a:xfrm>
          <a:prstGeom prst="rect">
            <a:avLst/>
          </a:prstGeom>
        </p:spPr>
      </p:pic>
      <p:pic>
        <p:nvPicPr>
          <p:cNvPr id="3" name="Picture 2" descr="132054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161845"/>
            <a:ext cx="4343400" cy="3522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200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Детаљ из Шведске, горе викиншки дракар</a:t>
            </a:r>
            <a:endParaRPr lang="en-US" sz="1400" b="1" dirty="0"/>
          </a:p>
        </p:txBody>
      </p:sp>
      <p:pic>
        <p:nvPicPr>
          <p:cNvPr id="5" name="Picture 4" descr="c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5916" y="152400"/>
            <a:ext cx="4368800" cy="3276600"/>
          </a:xfrm>
          <a:prstGeom prst="rect">
            <a:avLst/>
          </a:prstGeom>
        </p:spPr>
      </p:pic>
      <p:pic>
        <p:nvPicPr>
          <p:cNvPr id="6" name="Picture 5" descr="8463e65bee17ea054316923dc3ca5a39--the-little-mermaid-little-mermai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467904"/>
            <a:ext cx="4314825" cy="3174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35052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Копенхаген и Мала сирена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74442f5-f6c7-3263-b494-6df5a2ba0e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8608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57200" y="1524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Праг, дворац Храдчани</a:t>
            </a:r>
            <a:endParaRPr lang="en-US" sz="1400" b="1" dirty="0"/>
          </a:p>
        </p:txBody>
      </p:sp>
      <p:pic>
        <p:nvPicPr>
          <p:cNvPr id="4" name="Picture 3" descr="karlov-m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220" y="152400"/>
            <a:ext cx="490728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152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Праг, Карлов Мост</a:t>
            </a:r>
            <a:endParaRPr lang="en-US" sz="1400" b="1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733800"/>
            <a:ext cx="5124450" cy="2972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3733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Будимпешта, Миленијум</a:t>
            </a:r>
            <a:endParaRPr lang="en-US" sz="1400" b="1" dirty="0"/>
          </a:p>
        </p:txBody>
      </p:sp>
      <p:pic>
        <p:nvPicPr>
          <p:cNvPr id="9" name="Picture 8" descr="NX-615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253105"/>
            <a:ext cx="3581400" cy="3462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2766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Будимпешта,  зграда Парламента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nbrunn-pa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616266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52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Беч, дворац Шенбрун</a:t>
            </a:r>
            <a:endParaRPr lang="en-US" sz="1400" b="1" dirty="0"/>
          </a:p>
        </p:txBody>
      </p:sp>
      <p:pic>
        <p:nvPicPr>
          <p:cNvPr id="4" name="Picture 3" descr="image_teaser-l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52330"/>
            <a:ext cx="4648200" cy="3405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00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  Булевар Рингштрасе</a:t>
            </a:r>
            <a:endParaRPr lang="en-US" sz="1400" b="1" dirty="0"/>
          </a:p>
        </p:txBody>
      </p:sp>
      <p:pic>
        <p:nvPicPr>
          <p:cNvPr id="6" name="Picture 5" descr="3f5f42355256ddb39779555886d794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2400"/>
            <a:ext cx="4121728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152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Беч, Пратер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</a:t>
            </a:r>
          </a:p>
          <a:p>
            <a:pPr algn="ctr"/>
            <a:r>
              <a:rPr lang="sr-Cyrl-RS" sz="9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пажњи</a:t>
            </a:r>
          </a:p>
          <a:p>
            <a:pPr algn="ctr"/>
            <a:endParaRPr lang="sr-Cyrl-RS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 2020.године</a:t>
            </a:r>
          </a:p>
          <a:p>
            <a:pPr algn="ctr"/>
            <a:endParaRPr lang="sr-Cyrl-RS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r-Cyrl-RS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2590800"/>
          </a:xfrm>
          <a:prstGeom prst="rect">
            <a:avLst/>
          </a:prstGeom>
        </p:spPr>
      </p:pic>
      <p:pic>
        <p:nvPicPr>
          <p:cNvPr id="3" name="Picture 2" descr="muzej madam ti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908" y="3276600"/>
            <a:ext cx="4285691" cy="3421856"/>
          </a:xfrm>
          <a:prstGeom prst="rect">
            <a:avLst/>
          </a:prstGeom>
        </p:spPr>
      </p:pic>
      <p:pic>
        <p:nvPicPr>
          <p:cNvPr id="4" name="Picture 3" descr="ist 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667000"/>
            <a:ext cx="4512918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971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Музеј мадам Тисо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971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Ист Енд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25908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Вест Енд</a:t>
            </a:r>
            <a:endParaRPr lang="en-US" sz="1400" b="1" dirty="0"/>
          </a:p>
        </p:txBody>
      </p:sp>
      <p:pic>
        <p:nvPicPr>
          <p:cNvPr id="9" name="Picture 8" descr="hdr-about-us-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942680"/>
            <a:ext cx="4495800" cy="1745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487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Музеј Викторије и Алберта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2819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ЛОНДОН</a:t>
            </a:r>
            <a:endParaRPr lang="en-US" sz="20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tish-Museum-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276600"/>
            <a:ext cx="42672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6400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Британски музеј</a:t>
            </a:r>
            <a:endParaRPr lang="en-US" sz="1400" b="1" dirty="0"/>
          </a:p>
        </p:txBody>
      </p:sp>
      <p:pic>
        <p:nvPicPr>
          <p:cNvPr id="5" name="Picture 4" descr="national-gallery-view-from-trafalgar-square-p3346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52400"/>
            <a:ext cx="5203031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Национална галерија</a:t>
            </a:r>
            <a:endParaRPr lang="en-US" sz="1400" b="1" dirty="0"/>
          </a:p>
        </p:txBody>
      </p:sp>
      <p:pic>
        <p:nvPicPr>
          <p:cNvPr id="7" name="Picture 6" descr="tate_chimn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81000"/>
            <a:ext cx="349543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2895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Галерија Тејт</a:t>
            </a:r>
            <a:endParaRPr lang="en-US" sz="1400" b="1" dirty="0"/>
          </a:p>
        </p:txBody>
      </p:sp>
      <p:pic>
        <p:nvPicPr>
          <p:cNvPr id="9" name="Picture 8" descr="https_2F2Fhistoricroyalpalaces.picturepark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26" y="3352800"/>
            <a:ext cx="4496212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971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Тврђава Тауер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traction - St Paul's Cathedral - Exterior Close 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01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6400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Катедрала Светог Павла</a:t>
            </a:r>
            <a:endParaRPr lang="en-US" sz="1400" b="1" dirty="0"/>
          </a:p>
        </p:txBody>
      </p:sp>
      <p:pic>
        <p:nvPicPr>
          <p:cNvPr id="4" name="Picture 3" descr="tour_img-2439995-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52400"/>
            <a:ext cx="4645152" cy="3096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32766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Зграда Парламента са Биг Беном</a:t>
            </a:r>
            <a:endParaRPr lang="en-US" sz="1400" b="1" dirty="0"/>
          </a:p>
        </p:txBody>
      </p:sp>
      <p:pic>
        <p:nvPicPr>
          <p:cNvPr id="6" name="Picture 5" descr="westminster_abbey_shutterstock640x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581400"/>
            <a:ext cx="4741332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33478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Вестминстерска опатија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2011089-0CBC9E9500000578-688_468x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3434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Бакингемска палата</a:t>
            </a:r>
            <a:endParaRPr lang="en-US" sz="1400" b="1" dirty="0"/>
          </a:p>
        </p:txBody>
      </p:sp>
      <p:pic>
        <p:nvPicPr>
          <p:cNvPr id="4" name="Picture 3" descr="c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"/>
            <a:ext cx="4343399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048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Споменик  Нелсону на Трафалгар скверу</a:t>
            </a:r>
            <a:endParaRPr lang="en-US" sz="1400" b="1" dirty="0"/>
          </a:p>
        </p:txBody>
      </p:sp>
      <p:pic>
        <p:nvPicPr>
          <p:cNvPr id="6" name="Picture 5" descr="Piccadilly_Circ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2308" y="3657600"/>
            <a:ext cx="3964842" cy="3031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400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Трг Пикадили и статуа Ероса</a:t>
            </a:r>
            <a:endParaRPr lang="en-US" sz="1400" b="1" dirty="0"/>
          </a:p>
        </p:txBody>
      </p:sp>
      <p:pic>
        <p:nvPicPr>
          <p:cNvPr id="8" name="Picture 7" descr="730459647-road-user-carnaby-street-soho-london-english-fl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468" y="3657600"/>
            <a:ext cx="4741332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24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Четврт Сохо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for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1"/>
            <a:ext cx="5105400" cy="3048000"/>
          </a:xfrm>
          <a:prstGeom prst="rect">
            <a:avLst/>
          </a:prstGeom>
        </p:spPr>
      </p:pic>
      <p:pic>
        <p:nvPicPr>
          <p:cNvPr id="4" name="Picture 3" descr="kings-college-cambridge-tom-gowan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76600"/>
            <a:ext cx="5105400" cy="3397927"/>
          </a:xfrm>
          <a:prstGeom prst="rect">
            <a:avLst/>
          </a:prstGeom>
        </p:spPr>
      </p:pic>
      <p:pic>
        <p:nvPicPr>
          <p:cNvPr id="5" name="Picture 4" descr="4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52400"/>
            <a:ext cx="3617976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Универзитет Оксфорд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2766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Универзитет Кембриџ</a:t>
            </a:r>
            <a:endParaRPr lang="en-US" sz="1400" b="1" dirty="0"/>
          </a:p>
        </p:txBody>
      </p:sp>
      <p:pic>
        <p:nvPicPr>
          <p:cNvPr id="8" name="Picture 7" descr="20b40430f82de12498842e1565926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657599"/>
            <a:ext cx="3581400" cy="2971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3352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Хајд парк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352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Палата Виндзор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is-ARC-DE-TRIOMP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800600" cy="3202218"/>
          </a:xfrm>
          <a:prstGeom prst="rect">
            <a:avLst/>
          </a:prstGeom>
        </p:spPr>
      </p:pic>
      <p:pic>
        <p:nvPicPr>
          <p:cNvPr id="3" name="Picture 2" descr="Vue-aérienne-Paris-Tour-Eiffel-coucher-de-soleil- -630x405- -©-Foto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39910"/>
            <a:ext cx="4724400" cy="3037115"/>
          </a:xfrm>
          <a:prstGeom prst="rect">
            <a:avLst/>
          </a:prstGeom>
        </p:spPr>
      </p:pic>
      <p:pic>
        <p:nvPicPr>
          <p:cNvPr id="4" name="Picture 3" descr="Place-de-la-concorde-pa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524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52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Тријумфална капија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3528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Ајфелова кула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1242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Трг Конкорд</a:t>
            </a:r>
            <a:endParaRPr lang="en-US" sz="1400" b="1" dirty="0"/>
          </a:p>
        </p:txBody>
      </p:sp>
      <p:pic>
        <p:nvPicPr>
          <p:cNvPr id="8" name="Picture 7" descr="TVK_REP-AERIENNE©TVK-Myluckypixel-631x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429000"/>
            <a:ext cx="4017264" cy="326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31242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Трг Републике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3276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ПАРИЗ</a:t>
            </a:r>
            <a:endParaRPr lang="en-US" sz="20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cadero-paris-600x500px-c8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953000" cy="4119245"/>
          </a:xfrm>
          <a:prstGeom prst="rect">
            <a:avLst/>
          </a:prstGeom>
        </p:spPr>
      </p:pic>
      <p:pic>
        <p:nvPicPr>
          <p:cNvPr id="3" name="Picture 2" descr="Sacre-coeur-p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52400"/>
            <a:ext cx="3720217" cy="4114800"/>
          </a:xfrm>
          <a:prstGeom prst="rect">
            <a:avLst/>
          </a:prstGeom>
        </p:spPr>
      </p:pic>
      <p:pic>
        <p:nvPicPr>
          <p:cNvPr id="4" name="Picture 3" descr="812px-Paris_July_2011-2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343400"/>
            <a:ext cx="6477000" cy="2324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6324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Лувр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4267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Сакр Кер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72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Горе лево, Трокадеро и палата Шајо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57340"/>
            <a:ext cx="4114800" cy="2809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Бурбонска </a:t>
            </a:r>
          </a:p>
          <a:p>
            <a:pPr algn="r"/>
            <a:r>
              <a:rPr lang="sr-Cyrl-RS" sz="1400" b="1" dirty="0" smtClean="0"/>
              <a:t>палата</a:t>
            </a:r>
            <a:endParaRPr lang="en-US" sz="1400" b="1" dirty="0"/>
          </a:p>
        </p:txBody>
      </p:sp>
      <p:pic>
        <p:nvPicPr>
          <p:cNvPr id="4" name="Picture 3" descr="La-Sorbonne-Cour-d'honneur-depuis-la-Chapelle- -630x405- -©-Sylvain-Perreau-Chancellerie-des-universités-de-P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905125"/>
            <a:ext cx="55626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724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Универзитет Сорбона</a:t>
            </a:r>
            <a:endParaRPr lang="en-US" sz="1400" b="1" dirty="0"/>
          </a:p>
        </p:txBody>
      </p:sp>
      <p:pic>
        <p:nvPicPr>
          <p:cNvPr id="6" name="Picture 5" descr="napoleonova-grob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895601"/>
            <a:ext cx="3154148" cy="2286000"/>
          </a:xfrm>
          <a:prstGeom prst="rect">
            <a:avLst/>
          </a:prstGeom>
        </p:spPr>
      </p:pic>
      <p:pic>
        <p:nvPicPr>
          <p:cNvPr id="7" name="Picture 6" descr="s_p22_RTX11Q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04017"/>
            <a:ext cx="4622800" cy="2741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51816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Дом инвалида са гробом Наполеона</a:t>
            </a:r>
            <a:endParaRPr lang="en-US" sz="1400" b="1" dirty="0"/>
          </a:p>
        </p:txBody>
      </p:sp>
      <p:pic>
        <p:nvPicPr>
          <p:cNvPr id="9" name="Picture 8" descr="14989_186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5556115"/>
            <a:ext cx="3093720" cy="1119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55626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Версај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188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49</cp:revision>
  <dcterms:created xsi:type="dcterms:W3CDTF">2006-08-16T00:00:00Z</dcterms:created>
  <dcterms:modified xsi:type="dcterms:W3CDTF">2020-08-13T07:05:21Z</dcterms:modified>
</cp:coreProperties>
</file>