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НЕМАЧКА</a:t>
            </a:r>
            <a:endParaRPr lang="en-US" sz="1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- </a:t>
            </a:r>
            <a:r>
              <a:rPr lang="sr-Cyrl-RS" sz="2400" dirty="0" smtClean="0"/>
              <a:t>Излази на Балтичко и Северно море</a:t>
            </a:r>
            <a:endParaRPr lang="en-US" sz="2400" dirty="0"/>
          </a:p>
        </p:txBody>
      </p:sp>
      <p:pic>
        <p:nvPicPr>
          <p:cNvPr id="5124" name="Picture 4" descr="Image result for map of ger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"/>
            <a:ext cx="4905375" cy="2804620"/>
          </a:xfrm>
          <a:prstGeom prst="rect">
            <a:avLst/>
          </a:prstGeom>
          <a:noFill/>
        </p:spPr>
      </p:pic>
      <p:pic>
        <p:nvPicPr>
          <p:cNvPr id="5126" name="Picture 6" descr="Image result for physical map of germ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3802795" cy="4962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Прибалтичка низија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Харц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172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Алпи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Шварцвалд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35052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sr-Cyrl-RS" sz="2400" dirty="0" smtClean="0"/>
              <a:t> На северу Прибалтичка низија,  јужније громадне па веначне планине</a:t>
            </a:r>
          </a:p>
          <a:p>
            <a:pPr algn="just">
              <a:buFontTx/>
              <a:buChar char="-"/>
            </a:pPr>
            <a:r>
              <a:rPr lang="sr-Cyrl-RS" sz="2400" dirty="0" smtClean="0"/>
              <a:t> Клима континентална, атлантска и планинска;</a:t>
            </a:r>
          </a:p>
          <a:p>
            <a:pPr algn="just">
              <a:buFontTx/>
              <a:buChar char="-"/>
            </a:pPr>
            <a:r>
              <a:rPr lang="sr-Cyrl-RS" sz="2400" dirty="0" smtClean="0"/>
              <a:t> Вегетација –шуме и пашњаци (Алпи)</a:t>
            </a:r>
          </a:p>
          <a:p>
            <a:pPr algn="just">
              <a:buFontTx/>
              <a:buChar char="-"/>
            </a:pPr>
            <a:r>
              <a:rPr lang="sr-Cyrl-RS" sz="2400" dirty="0" smtClean="0"/>
              <a:t> Реке – Одра, Лаба, Рајна, Дунав</a:t>
            </a:r>
          </a:p>
          <a:p>
            <a:pPr algn="just">
              <a:buFontTx/>
              <a:buChar char="-"/>
            </a:pPr>
            <a:r>
              <a:rPr lang="sr-Cyrl-RS" sz="2400" dirty="0" smtClean="0"/>
              <a:t> Језера – ледничка (Боденско)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419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Рудне планине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Шумава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Рајна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Дунав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Лаба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3124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Одра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Везер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429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Емс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p of ger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140" y="152400"/>
            <a:ext cx="2413359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Највећи градови – Берлин, Хамбург, Минхен...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Немци су Германи, католици. Има доста странаца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Рудно богатство је велико – нафта, камени угаљ, гвоздена руда. Привреда је изузетно развијена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Привредне области су Рур и Сар. </a:t>
            </a:r>
            <a:endParaRPr lang="en-US" sz="2400" dirty="0"/>
          </a:p>
        </p:txBody>
      </p:sp>
      <p:pic>
        <p:nvPicPr>
          <p:cNvPr id="4100" name="Picture 4" descr="Image result for volksw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1743075" cy="1781176"/>
          </a:xfrm>
          <a:prstGeom prst="rect">
            <a:avLst/>
          </a:prstGeom>
          <a:noFill/>
        </p:spPr>
      </p:pic>
      <p:pic>
        <p:nvPicPr>
          <p:cNvPr id="4106" name="Picture 10" descr="Image result for mercedes simb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2590800" cy="1725571"/>
          </a:xfrm>
          <a:prstGeom prst="rect">
            <a:avLst/>
          </a:prstGeom>
          <a:noFill/>
        </p:spPr>
      </p:pic>
      <p:pic>
        <p:nvPicPr>
          <p:cNvPr id="4108" name="Picture 12" descr="Image result for mercedes simbo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1838325" cy="1838325"/>
          </a:xfrm>
          <a:prstGeom prst="rect">
            <a:avLst/>
          </a:prstGeom>
          <a:noFill/>
        </p:spPr>
      </p:pic>
      <p:pic>
        <p:nvPicPr>
          <p:cNvPr id="4110" name="Picture 14" descr="Image result for op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971800"/>
            <a:ext cx="2447521" cy="19907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38600" y="449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Опел            Мерцедес</a:t>
            </a:r>
          </a:p>
          <a:p>
            <a:r>
              <a:rPr lang="sr-Cyrl-RS" b="1" dirty="0" smtClean="0"/>
              <a:t>Ауди 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112" name="Picture 16" descr="Image result for aud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181600"/>
            <a:ext cx="1524000" cy="1524000"/>
          </a:xfrm>
          <a:prstGeom prst="rect">
            <a:avLst/>
          </a:prstGeom>
          <a:noFill/>
        </p:spPr>
      </p:pic>
      <p:pic>
        <p:nvPicPr>
          <p:cNvPr id="4114" name="Picture 18" descr="Image result for porsch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334000"/>
            <a:ext cx="2133600" cy="1291872"/>
          </a:xfrm>
          <a:prstGeom prst="rect">
            <a:avLst/>
          </a:prstGeom>
          <a:noFill/>
        </p:spPr>
      </p:pic>
      <p:pic>
        <p:nvPicPr>
          <p:cNvPr id="4116" name="Picture 20" descr="Image result for sieme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505201"/>
            <a:ext cx="2286000" cy="1474839"/>
          </a:xfrm>
          <a:prstGeom prst="rect">
            <a:avLst/>
          </a:prstGeom>
          <a:noFill/>
        </p:spPr>
      </p:pic>
      <p:pic>
        <p:nvPicPr>
          <p:cNvPr id="4118" name="Picture 22" descr="Image result for nojšvanštaj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5029200"/>
            <a:ext cx="2438400" cy="166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ПОЉСКА</a:t>
            </a:r>
            <a:endParaRPr lang="en-US" sz="1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la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276725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Излази на Балтичко море</a:t>
            </a:r>
            <a:endParaRPr lang="en-US" sz="2400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324350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419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 северу је Прибалтичка низија, на југу громадне и веначне планине.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59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Прибалтичка низија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Татре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886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Судети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810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Малопољска висораван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Одра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Висла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638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континентална а веће реке су Висла и Одра.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563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Вегетацију чине шуме док је низија под ораницама.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Крконоше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Пољаци су Словени католици, потомци Пољана из 10.века.</a:t>
            </a:r>
            <a:endParaRPr lang="en-US" sz="2400" dirty="0"/>
          </a:p>
        </p:txBody>
      </p:sp>
      <p:pic>
        <p:nvPicPr>
          <p:cNvPr id="2050" name="Picture 2" descr="Image result for poland citie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"/>
            <a:ext cx="2832136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05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Већи градови су Варшава, Краков, Лођ, Катовице... </a:t>
            </a:r>
            <a:endParaRPr lang="en-US" sz="24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5715000" cy="3219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Варшава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52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Пољска има развијену пољопривреду, као и велике резерве угља, гаса, бакра, олова...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905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Најзначајнија привредна област је Шлеска (Шлезија).</a:t>
            </a:r>
            <a:endParaRPr lang="en-US" sz="2400" dirty="0"/>
          </a:p>
        </p:txBody>
      </p:sp>
      <p:sp>
        <p:nvSpPr>
          <p:cNvPr id="2054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76600"/>
            <a:ext cx="2514600" cy="33623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1800" y="3352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Краков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209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11</cp:revision>
  <dcterms:created xsi:type="dcterms:W3CDTF">2006-08-16T00:00:00Z</dcterms:created>
  <dcterms:modified xsi:type="dcterms:W3CDTF">2019-04-01T05:16:04Z</dcterms:modified>
</cp:coreProperties>
</file>