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8200"/>
            <a:ext cx="8915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РЕПУБЛИКА ЧЕШКА</a:t>
            </a:r>
            <a:endParaRPr lang="en-US" sz="13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5200" y="6400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Гордана Васић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b="1" dirty="0" smtClean="0"/>
              <a:t>ПОЛОЖАЈ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48200" y="6858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/>
              <a:t>ПРИРОДА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1524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Континентална земља Средње Европе.</a:t>
            </a:r>
            <a:endParaRPr lang="en-US" sz="2400" dirty="0"/>
          </a:p>
        </p:txBody>
      </p:sp>
      <p:pic>
        <p:nvPicPr>
          <p:cNvPr id="5122" name="Picture 2" descr="Image result for ceh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4486275" cy="33623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24400" y="13716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Рељеф чине Чешка и Моравска котлина, истоимена висораван а окружују је громадни Судети, Рудне планине и Шумава.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29718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Клима је континентална а веће реке су Лаба, Влтава, Одра и Морава. Котлине су обрађене.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114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Чешка има бројне термоминералне изворе а трећину земље покривају шуме.</a:t>
            </a:r>
            <a:endParaRPr lang="en-US" sz="2400" dirty="0"/>
          </a:p>
        </p:txBody>
      </p:sp>
      <p:pic>
        <p:nvPicPr>
          <p:cNvPr id="5124" name="Picture 4" descr="Image result for ceh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572000"/>
            <a:ext cx="6362700" cy="2088531"/>
          </a:xfrm>
          <a:prstGeom prst="rect">
            <a:avLst/>
          </a:prstGeom>
          <a:noFill/>
        </p:spPr>
      </p:pic>
      <p:pic>
        <p:nvPicPr>
          <p:cNvPr id="5126" name="Picture 6" descr="Image result for czech cryst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876800"/>
            <a:ext cx="190500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/>
              <a:t>ДРУШТВО</a:t>
            </a:r>
            <a:endParaRPr lang="en-US" sz="4000" b="1" dirty="0"/>
          </a:p>
        </p:txBody>
      </p:sp>
      <p:pic>
        <p:nvPicPr>
          <p:cNvPr id="4098" name="Picture 2" descr="Image result for ceh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52400"/>
            <a:ext cx="4800600" cy="33051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67200" y="304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Праг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96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Чеси су Словени католици. Већи градови су Праг, Острава Брно</a:t>
            </a:r>
            <a:r>
              <a:rPr lang="en-US" sz="2400" dirty="0" smtClean="0"/>
              <a:t>.</a:t>
            </a:r>
            <a:r>
              <a:rPr lang="sr-Cyrl-RS" sz="2400" dirty="0" smtClean="0"/>
              <a:t>..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9050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Чешка је богата угљем,  глином ураном, графитом. Индустрија је развијена и разноврсна.</a:t>
            </a:r>
            <a:endParaRPr lang="en-US" sz="2400" dirty="0"/>
          </a:p>
        </p:txBody>
      </p:sp>
      <p:pic>
        <p:nvPicPr>
          <p:cNvPr id="4100" name="Picture 4" descr="Image result for czech sko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495674"/>
            <a:ext cx="2838450" cy="3362326"/>
          </a:xfrm>
          <a:prstGeom prst="rect">
            <a:avLst/>
          </a:prstGeom>
          <a:noFill/>
        </p:spPr>
      </p:pic>
      <p:pic>
        <p:nvPicPr>
          <p:cNvPr id="4102" name="Picture 6" descr="Image result for czech karlovy va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581400"/>
            <a:ext cx="4648200" cy="309587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600" y="3200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Карлове Вари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8915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РЕПУБЛИКА</a:t>
            </a:r>
          </a:p>
          <a:p>
            <a:pPr algn="ctr"/>
            <a:r>
              <a:rPr lang="sr-Cyrl-RS" sz="1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СЛОВАЧКА</a:t>
            </a:r>
            <a:endParaRPr lang="en-US" sz="13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01371" y="6488668"/>
            <a:ext cx="1642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Гордана Васић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/>
              <a:t>ПОЛОЖАЈ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6096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/>
              <a:t>ПРИРОДА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3657600" y="228600"/>
            <a:ext cx="5305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r-Cyrl-RS" sz="2400" dirty="0" smtClean="0"/>
              <a:t>Континентална земља Средње Европе.</a:t>
            </a:r>
            <a:endParaRPr lang="en-US" sz="2400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762000"/>
            <a:ext cx="5381625" cy="33623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2192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Рељеф чине веначне Татре на северу и Панонска низија на југу.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362200"/>
            <a:ext cx="358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Клима је планинска и умереноконтинентална. Вегетацију чине шуме, а веће реке су Дунав, Морава...</a:t>
            </a:r>
            <a:endParaRPr lang="en-US" sz="2400" dirty="0"/>
          </a:p>
        </p:txBody>
      </p:sp>
      <p:pic>
        <p:nvPicPr>
          <p:cNvPr id="2052" name="Picture 4" descr="Image result for slovak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267200"/>
            <a:ext cx="7810500" cy="2438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010400" y="4419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Братислава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/>
              <a:t>ДРУШТВО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19400" y="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Словаци су Словени католици. Већи градови су Братислава, Кошице, Прешов, Жилина...</a:t>
            </a:r>
            <a:endParaRPr lang="en-US" sz="2400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838200"/>
            <a:ext cx="4886325" cy="33623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38600" y="3733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Кошице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382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Словачка има гвоздену руду, бакар, антимон, угаљ, гас, манган.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9812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Словачка је заједно са Чешком све до 1993. године имала заједничку државу – Чехословачку.</a:t>
            </a:r>
            <a:endParaRPr lang="en-US" sz="2400" dirty="0"/>
          </a:p>
        </p:txBody>
      </p:sp>
      <p:pic>
        <p:nvPicPr>
          <p:cNvPr id="1028" name="Picture 4" descr="Image result for slovakia tatra mountai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657600"/>
            <a:ext cx="3733800" cy="29813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2000" y="3657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Високе Татре</a:t>
            </a:r>
            <a:endParaRPr lang="en-US" b="1" dirty="0"/>
          </a:p>
        </p:txBody>
      </p:sp>
      <p:pic>
        <p:nvPicPr>
          <p:cNvPr id="1030" name="Picture 6" descr="Image result for czechoslovak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267200"/>
            <a:ext cx="4857750" cy="239302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239000" y="426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Чехословачка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189</Words>
  <Application>Microsoft Office PowerPoint</Application>
  <PresentationFormat>On-screen Show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skola1</dc:creator>
  <cp:lastModifiedBy>tamara99</cp:lastModifiedBy>
  <cp:revision>9</cp:revision>
  <dcterms:created xsi:type="dcterms:W3CDTF">2006-08-16T00:00:00Z</dcterms:created>
  <dcterms:modified xsi:type="dcterms:W3CDTF">2020-08-10T08:09:28Z</dcterms:modified>
</cp:coreProperties>
</file>