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РЕПУБЛИКА</a:t>
            </a:r>
          </a:p>
          <a:p>
            <a:pPr algn="ctr"/>
            <a:r>
              <a:rPr lang="sr-Cyrl-RS" sz="1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МАЂАРСКА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6477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152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ПОЛОЖАЈ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905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ПРИРОДА</a:t>
            </a:r>
            <a:endParaRPr lang="en-US" sz="4000" b="1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4911984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914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Панонска земља без излаза на море.</a:t>
            </a:r>
            <a:endParaRPr lang="en-US" sz="2400" dirty="0"/>
          </a:p>
        </p:txBody>
      </p:sp>
      <p:pic>
        <p:nvPicPr>
          <p:cNvPr id="5124" name="Picture 4" descr="Image result for hungary physical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352800"/>
            <a:ext cx="51054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4724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Бакоњска гора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403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Матра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579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Мечек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257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Балатон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510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Дунав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Тиса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Алфелд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26670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Рељеф је низијски са острвским громадним планинама. Клима је континентална, а веће реке су Дунав и Тиса.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724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Балатон је тектонско а Нежидерско је ледничко језеро. Панонска низија је интензивно обрађена.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ДРУШТВО</a:t>
            </a:r>
            <a:endParaRPr lang="en-US" sz="4000" b="1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52400"/>
            <a:ext cx="5048250" cy="3362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066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Мађари су  Угро-финског порекла, католичке вере.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Већи градови  Будимпешта,  Печуј, Ђер, Сегедин, Мишколц, Дебрецин.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3581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Највеће богатство чине плодно тло, лежишта боксита, мангана, урана...</a:t>
            </a:r>
          </a:p>
          <a:p>
            <a:pPr algn="just"/>
            <a:r>
              <a:rPr lang="sr-Cyrl-RS" sz="2400" dirty="0" smtClean="0"/>
              <a:t>Мађарска спада у развијене земље .</a:t>
            </a:r>
            <a:endParaRPr lang="en-US" sz="2400" dirty="0"/>
          </a:p>
        </p:txBody>
      </p:sp>
      <p:pic>
        <p:nvPicPr>
          <p:cNvPr id="4100" name="Picture 4" descr="Image result for hungary bala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3124200" cy="3362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6248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Језеро Балатон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Будимпешта</a:t>
            </a:r>
            <a:endParaRPr lang="en-US" b="1" dirty="0"/>
          </a:p>
        </p:txBody>
      </p:sp>
      <p:pic>
        <p:nvPicPr>
          <p:cNvPr id="4102" name="Picture 6" descr="Image result for hungary agricul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800600"/>
            <a:ext cx="5334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РЕПУБЛИКА РУМУНИЈА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1371" y="6488668"/>
            <a:ext cx="164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ПОЛОЖАЈ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Држава Средње Европе са излазом на Црно море.</a:t>
            </a:r>
            <a:endParaRPr lang="en-US" sz="2400" dirty="0"/>
          </a:p>
        </p:txBody>
      </p:sp>
      <p:pic>
        <p:nvPicPr>
          <p:cNvPr id="2050" name="Picture 2" descr="Image result for rom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752975" cy="3362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685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ПРИРОДА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371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Рељеф чине веначни Карпати, брдовита Трансилванија  и низије Панонска, Влашка и Добруџа.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11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је умереноконтинентална, планинска и хладнија средоземна.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953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Веће реке су Дунав, Муреш, Серет.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562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Вегетацију чине шуме и плодне степе које се интензивно обрађују.</a:t>
            </a:r>
            <a:endParaRPr lang="en-US" sz="2400" dirty="0"/>
          </a:p>
        </p:txBody>
      </p:sp>
      <p:pic>
        <p:nvPicPr>
          <p:cNvPr id="2052" name="Picture 4" descr="Image result for romania physical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76600"/>
            <a:ext cx="3819525" cy="33623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05400" y="4648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Панонска</a:t>
            </a:r>
          </a:p>
          <a:p>
            <a:pPr algn="ctr"/>
            <a:r>
              <a:rPr lang="sr-Cyrl-RS" b="1" dirty="0" smtClean="0"/>
              <a:t>низија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Влашка низија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41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Ердељ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548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Добруџа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4876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Карпати 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romania"/>
          <p:cNvSpPr>
            <a:spLocks noChangeAspect="1" noChangeArrowheads="1"/>
          </p:cNvSpPr>
          <p:nvPr/>
        </p:nvSpPr>
        <p:spPr bwMode="auto">
          <a:xfrm>
            <a:off x="155575" y="-1608138"/>
            <a:ext cx="5972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romania"/>
          <p:cNvSpPr>
            <a:spLocks noChangeAspect="1" noChangeArrowheads="1"/>
          </p:cNvSpPr>
          <p:nvPr/>
        </p:nvSpPr>
        <p:spPr bwMode="auto">
          <a:xfrm>
            <a:off x="155575" y="-1608138"/>
            <a:ext cx="5972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"/>
            <a:ext cx="5810250" cy="3362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05600" y="228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Дракулин замак у Трансилванији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ДРУШТВО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Румуни су Романи. Већи градови су Букурешт, Плоешти, Констанца, Брашов...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Румунија има плодно тло, нафту, гас, руде.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3505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Спада у ред слабије развијених држава ЕУ.</a:t>
            </a:r>
            <a:endParaRPr lang="en-US" sz="2400" dirty="0"/>
          </a:p>
        </p:txBody>
      </p:sp>
      <p:pic>
        <p:nvPicPr>
          <p:cNvPr id="1032" name="Picture 8" descr="Image result for romania bucure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62400"/>
            <a:ext cx="8724900" cy="27336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90600" y="3962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Зграда Румунског парламента у Букурешту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211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tamara99</cp:lastModifiedBy>
  <cp:revision>8</cp:revision>
  <dcterms:created xsi:type="dcterms:W3CDTF">2006-08-16T00:00:00Z</dcterms:created>
  <dcterms:modified xsi:type="dcterms:W3CDTF">2020-08-10T08:12:50Z</dcterms:modified>
</cp:coreProperties>
</file>