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3000" b="1" dirty="0" smtClean="0">
                <a:solidFill>
                  <a:schemeClr val="tx2">
                    <a:lumMod val="50000"/>
                  </a:schemeClr>
                </a:solidFill>
              </a:rPr>
              <a:t>СЕВЕРНА ЕВРОПА</a:t>
            </a:r>
            <a:endParaRPr lang="en-US" sz="13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5200" y="62116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  </a:t>
            </a:r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</a:rPr>
              <a:t>Гордана Васић, </a:t>
            </a:r>
          </a:p>
          <a:p>
            <a:pPr algn="r"/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</a:rPr>
              <a:t>мај 2018.године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129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4000" b="1" dirty="0" smtClean="0"/>
              <a:t>ПОЛОЖАЈ</a:t>
            </a:r>
            <a:endParaRPr lang="en-US" sz="4000" dirty="0"/>
          </a:p>
        </p:txBody>
      </p:sp>
      <p:pic>
        <p:nvPicPr>
          <p:cNvPr id="3" name="Picture 2" descr="Untitled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8705850" cy="47633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4600" y="0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/>
              <a:t>       Излази </a:t>
            </a:r>
            <a:r>
              <a:rPr lang="sr-Cyrl-RS" sz="2400" dirty="0" smtClean="0"/>
              <a:t>на Атлантски и Северни ледени океан, Норвешко, Северно, Балтичко  и Баренцово </a:t>
            </a:r>
            <a:r>
              <a:rPr lang="sr-Cyrl-RS" sz="2400" dirty="0" smtClean="0"/>
              <a:t>море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5715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/>
              <a:t>Обухвата Скандинавско и полуострво Јиланд, као и острво Исланд;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61722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400" dirty="0" smtClean="0"/>
              <a:t>Чине је Шведска, Норвешка, Финска, Данска и </a:t>
            </a:r>
            <a:r>
              <a:rPr lang="sr-Cyrl-RS" sz="2400" dirty="0" smtClean="0"/>
              <a:t>Исланд;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1981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</a:rPr>
              <a:t>Норвешко море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667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Атлантски океан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8382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Северни ледени океан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4495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</a:rPr>
              <a:t>Северно море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3886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</a:rPr>
              <a:t>Балтичко море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762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</a:rPr>
              <a:t>Баренцово море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15240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C00000"/>
                </a:solidFill>
              </a:rPr>
              <a:t>Исланд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28956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C00000"/>
                </a:solidFill>
              </a:rPr>
              <a:t>Финска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43434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C00000"/>
                </a:solidFill>
              </a:rPr>
              <a:t>Данска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3124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C00000"/>
                </a:solidFill>
              </a:rPr>
              <a:t>Норвешка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3733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C00000"/>
                </a:solidFill>
              </a:rPr>
              <a:t>Шведска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0"/>
            <a:ext cx="4495800" cy="35642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/>
              <a:t>ПРИРОДА</a:t>
            </a:r>
            <a:endParaRPr lang="en-US" sz="4000" b="1" dirty="0"/>
          </a:p>
        </p:txBody>
      </p:sp>
      <p:pic>
        <p:nvPicPr>
          <p:cNvPr id="9" name="Picture 4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048000"/>
            <a:ext cx="4209590" cy="362523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62400" y="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2400" dirty="0" smtClean="0"/>
              <a:t>Обале су веома разуђене – фјордови.</a:t>
            </a:r>
          </a:p>
          <a:p>
            <a:pPr algn="r"/>
            <a:r>
              <a:rPr lang="sr-Cyrl-RS" sz="2400" dirty="0" smtClean="0"/>
              <a:t>Доминирају громадне Скандинавске</a:t>
            </a:r>
          </a:p>
          <a:p>
            <a:pPr algn="r"/>
            <a:r>
              <a:rPr lang="sr-Cyrl-RS" sz="2400" dirty="0" smtClean="0"/>
              <a:t> </a:t>
            </a:r>
            <a:r>
              <a:rPr lang="sr-Cyrl-RS" sz="2400" dirty="0" smtClean="0"/>
              <a:t>         планине са фјелдовима. Рељеф</a:t>
            </a:r>
          </a:p>
          <a:p>
            <a:r>
              <a:rPr lang="sr-Cyrl-RS" sz="2400" dirty="0" smtClean="0"/>
              <a:t> </a:t>
            </a:r>
            <a:r>
              <a:rPr lang="sr-Cyrl-RS" sz="2400" dirty="0" smtClean="0"/>
              <a:t>            су изградили бројни ледници.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8200" y="15240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Исланд има бројне вулкане (Хекла) и геотермалне изворе.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3434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Северна Европа лежи у северном умереном и хладном топлотном појасу – поларне ноћи и дани, аурора бореалис.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4648200" y="2286000"/>
            <a:ext cx="449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400" dirty="0" smtClean="0"/>
              <a:t>Клима је атлантска, субполарна и планинска.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8674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Вегетацију чине тајге а језера су ледничког порекла.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133600" y="2209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Скандинавске планине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b="1" dirty="0" smtClean="0"/>
              <a:t>ДРУШТВО</a:t>
            </a:r>
            <a:endParaRPr lang="en-US" sz="4000" b="1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352800"/>
            <a:ext cx="2933700" cy="33623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19800" y="33528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Дракари – викиншки бродови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Становништво чине Германи, потомци старих Нормана (Викинга). Финци и Лапонци су угро-финског порекла.</a:t>
            </a:r>
            <a:endParaRPr lang="en-US" sz="2400" dirty="0"/>
          </a:p>
        </p:txBody>
      </p:sp>
      <p:pic>
        <p:nvPicPr>
          <p:cNvPr id="1030" name="Picture 6" descr="Image result for most tunel izmedju svedske i dans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799152"/>
            <a:ext cx="2897813" cy="247768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19800" y="2667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b="1" dirty="0" smtClean="0">
                <a:solidFill>
                  <a:schemeClr val="bg1"/>
                </a:solidFill>
              </a:rPr>
              <a:t>Копенхаген у Данској и Малме у Шведској.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19801" y="762000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r-Cyrl-RS" b="1" dirty="0" smtClean="0"/>
              <a:t>Ересундски мост-тунел </a:t>
            </a:r>
            <a:r>
              <a:rPr lang="sr-Cyrl-RS" b="1" dirty="0" smtClean="0"/>
              <a:t>који повезује градове </a:t>
            </a:r>
            <a:endParaRPr lang="en-US" dirty="0"/>
          </a:p>
        </p:txBody>
      </p:sp>
      <p:pic>
        <p:nvPicPr>
          <p:cNvPr id="1034" name="Picture 10" descr="Image result for nok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4876800"/>
            <a:ext cx="2381250" cy="181927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05200" y="4876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Нокиа, Финска</a:t>
            </a:r>
            <a:endParaRPr lang="en-US" b="1" dirty="0"/>
          </a:p>
        </p:txBody>
      </p:sp>
      <p:pic>
        <p:nvPicPr>
          <p:cNvPr id="1036" name="Picture 12" descr="Related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295400"/>
            <a:ext cx="5638800" cy="33528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48768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/>
              <a:t>Природно богатство је велико, развијене су чиста индустрија и услужне делатности.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1219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Чувена литица у фјорду Тролтунга, Норвешка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/>
      <p:bldP spid="11" grpId="0"/>
      <p:bldP spid="14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8282" y="4267200"/>
            <a:ext cx="4775718" cy="2971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43400" y="42672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Аурора бореалис – поларна</a:t>
            </a:r>
            <a:r>
              <a:rPr lang="sr-Cyrl-RS" b="1" dirty="0" smtClean="0">
                <a:solidFill>
                  <a:schemeClr val="bg1"/>
                </a:solidFill>
              </a:rPr>
              <a:t> светлост</a:t>
            </a:r>
            <a:endParaRPr lang="sr-Cyrl-RS" b="1" dirty="0" smtClean="0">
              <a:solidFill>
                <a:schemeClr val="bg1"/>
              </a:solidFill>
            </a:endParaRPr>
          </a:p>
          <a:p>
            <a:r>
              <a:rPr lang="sr-Cyrl-RS" b="1" dirty="0" smtClean="0">
                <a:solidFill>
                  <a:schemeClr val="bg1"/>
                </a:solidFill>
              </a:rPr>
              <a:t> </a:t>
            </a:r>
            <a:r>
              <a:rPr lang="sr-Cyrl-RS" b="1" dirty="0" smtClean="0">
                <a:solidFill>
                  <a:schemeClr val="bg1"/>
                </a:solidFill>
              </a:rPr>
              <a:t>            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38200" y="4191000"/>
            <a:ext cx="5255424" cy="28194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0" y="4191000"/>
            <a:ext cx="3836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Село Деда Мраза, Лапонија, Финска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6396" name="Picture 12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0"/>
            <a:ext cx="4800600" cy="21336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7024253" y="0"/>
            <a:ext cx="2119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dirty="0" smtClean="0"/>
              <a:t>Лего коцке, Данска</a:t>
            </a:r>
            <a:endParaRPr lang="en-US" b="1" dirty="0"/>
          </a:p>
        </p:txBody>
      </p:sp>
      <p:pic>
        <p:nvPicPr>
          <p:cNvPr id="16398" name="Picture 14" descr="Image result for hocke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2057400"/>
            <a:ext cx="4800600" cy="22098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8001000" y="3048000"/>
            <a:ext cx="114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r-Cyrl-RS" b="1" dirty="0" smtClean="0"/>
              <a:t>Хокеј на леду</a:t>
            </a:r>
            <a:endParaRPr lang="en-US" b="1" dirty="0"/>
          </a:p>
        </p:txBody>
      </p:sp>
      <p:pic>
        <p:nvPicPr>
          <p:cNvPr id="17" name="Picture 16" descr="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4343400" cy="4191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28800" y="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/>
              <a:t>Мала сирена у Копенхагену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221</Words>
  <Application>Microsoft Office PowerPoint</Application>
  <PresentationFormat>On-screen Show (4:3)</PresentationFormat>
  <Paragraphs>42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skola1</dc:creator>
  <cp:lastModifiedBy>skola1</cp:lastModifiedBy>
  <cp:revision>17</cp:revision>
  <dcterms:created xsi:type="dcterms:W3CDTF">2006-08-16T00:00:00Z</dcterms:created>
  <dcterms:modified xsi:type="dcterms:W3CDTF">2018-05-09T08:35:13Z</dcterms:modified>
</cp:coreProperties>
</file>