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ЕЛЕМЕНТИ </a:t>
            </a:r>
          </a:p>
          <a:p>
            <a:pPr algn="ctr"/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ГЕОГРАФСКЕ </a:t>
            </a:r>
          </a:p>
          <a:p>
            <a:pPr algn="ctr"/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КАРТЕ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Comic Sans MS" pitchFamily="66" charset="0"/>
              </a:rPr>
              <a:t>8. лекција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latin typeface="Comic Sans MS" pitchFamily="66" charset="0"/>
              </a:rPr>
              <a:t>Елементи географске карте:</a:t>
            </a:r>
          </a:p>
          <a:p>
            <a:endParaRPr lang="sr-Cyrl-RS" sz="800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sr-Cyrl-RS" sz="2000" dirty="0" smtClean="0">
                <a:latin typeface="Comic Sans MS" pitchFamily="66" charset="0"/>
              </a:rPr>
              <a:t>Математички;</a:t>
            </a:r>
          </a:p>
          <a:p>
            <a:pPr marL="457200" indent="-457200">
              <a:buAutoNum type="arabicPeriod"/>
            </a:pPr>
            <a:r>
              <a:rPr lang="sr-Cyrl-RS" sz="2000" dirty="0" smtClean="0">
                <a:latin typeface="Comic Sans MS" pitchFamily="66" charset="0"/>
              </a:rPr>
              <a:t>Географски;</a:t>
            </a:r>
          </a:p>
          <a:p>
            <a:pPr marL="457200" indent="-457200">
              <a:buAutoNum type="arabicPeriod"/>
            </a:pPr>
            <a:r>
              <a:rPr lang="sr-Cyrl-RS" sz="2000" dirty="0" smtClean="0">
                <a:latin typeface="Comic Sans MS" pitchFamily="66" charset="0"/>
              </a:rPr>
              <a:t>Допунски;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Comic Sans MS" pitchFamily="66" charset="0"/>
              </a:rPr>
              <a:t> Математички елементи карте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510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картографска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мрежа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мрежа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меридијана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упоредника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000" dirty="0" smtClean="0">
              <a:latin typeface="Comic Sans MS" pitchFamily="66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рам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оквир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2000" dirty="0" smtClean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9458" name="Picture 2" descr="http://image.slidesharecdn.com/geografskaikartografskamrealj-141106120902-conversion-gate01/95/geografska-i-kartografska-mrea-lj-4-638.jpg?cb=14152764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495800" cy="33753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29718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Географска мрежа</a:t>
            </a:r>
            <a:endParaRPr lang="en-US" sz="1400" b="1" dirty="0"/>
          </a:p>
        </p:txBody>
      </p:sp>
      <p:pic>
        <p:nvPicPr>
          <p:cNvPr id="19460" name="Picture 4" descr="https://www.shtreber.com/uploads_gallery/originals/Geografija/5.%20razred/Geografska%20Karta/Matemati%C4%8Dki%20elementi%20karte/geografija_5_9_1_okvir.JPG?146978743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05200"/>
            <a:ext cx="3590925" cy="26765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38800" y="62484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Рам карте</a:t>
            </a:r>
            <a:endParaRPr lang="en-US" sz="1400" b="1" dirty="0"/>
          </a:p>
        </p:txBody>
      </p:sp>
      <p:pic>
        <p:nvPicPr>
          <p:cNvPr id="19462" name="Picture 6" descr="https://www.shtreber.com/uploads_gallery/originals/Geografija/5.%20razred/Geografska%20Karta/Matemati%C4%8Dki%20elementi%20karte/geografija_5_9_2_razmernik.jpg?14697872238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0"/>
            <a:ext cx="4981575" cy="11430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038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показује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колико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пута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дужине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природе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умањене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карти</a:t>
            </a: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0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1054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1: 1.000.000 </a:t>
            </a:r>
            <a:endParaRPr lang="sr-Cyrl-RS" sz="24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RS" sz="24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значи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цм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= 1.000.000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цм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10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км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природи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20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4290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Размера карте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2362200"/>
            <a:ext cx="2135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37337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еографски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 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физичкогеографски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рељеф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клима,вегетација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хидролошки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објекти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друштвеногеографски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насеља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рудна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налазишта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становништво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привреда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Географским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елементима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приказује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садржај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6" name="Picture 2" descr="https://www.shtreber.com/uploads_gallery/originals/Geografija/5.%20razred/Geografska%20Karta/Geografski%20elementi%20karte%20i%20orijentacija%20karte/geografija_5_10_2_najcesci_kartografski_znaci.JPG?14697992797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352800"/>
            <a:ext cx="6562725" cy="334623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905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Објекти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приказују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картографским</a:t>
            </a:r>
            <a:r>
              <a:rPr lang="en-US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знацима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sr-Cyrl-RS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контурни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језера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мора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континенти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океани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..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линијски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границе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путеви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саобраћајнице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...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ванразмерни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бања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рудник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манастир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фабрика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хидроелектрана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пећина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....</a:t>
            </a:r>
            <a:endParaRPr lang="en-US" sz="8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64008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Картографски знаци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81200"/>
            <a:ext cx="449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Топоними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називи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објеката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приказаних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картама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endParaRPr lang="sr-Latn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ороними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имена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планина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хидроними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имена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река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...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опунски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lang="en-US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назив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легенда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подаци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о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изради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6" name="Picture 2" descr="http://www.maps-international.com/readonly/products_images/200000094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645" y="0"/>
            <a:ext cx="4746355" cy="373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38100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Comic Sans MS" pitchFamily="66" charset="0"/>
              </a:rPr>
              <a:t>Домаћи задатак: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Нацртати и обојити картографске знаке: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Река                                 8. Манастир                  15. Аеродром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Канал                               9. Бања                         16. Хидроелектрана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Језеро                             10. Споменик                17. Термоелектрана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Аутопут                           11. Фабрика                    18. Висинска тачка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Државна граница            12. Стари град                19. Превој</a:t>
            </a:r>
          </a:p>
          <a:p>
            <a:pPr marL="342900" indent="-342900">
              <a:buAutoNum type="arabicPeriod"/>
            </a:pPr>
            <a:r>
              <a:rPr lang="sr-Cyrl-RS" dirty="0" smtClean="0">
                <a:latin typeface="Comic Sans MS" pitchFamily="66" charset="0"/>
              </a:rPr>
              <a:t>Пруга                              13. Пећина                    20. Археолошки</a:t>
            </a:r>
          </a:p>
          <a:p>
            <a:pPr marL="342900" indent="-342900"/>
            <a:r>
              <a:rPr lang="sr-Cyrl-RS" dirty="0" smtClean="0">
                <a:latin typeface="Comic Sans MS" pitchFamily="66" charset="0"/>
              </a:rPr>
              <a:t>7.  Насеље                           14. Рудник                            локалитет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ХВАЛА НА ПАЖЊИ</a:t>
            </a:r>
          </a:p>
          <a:p>
            <a:pPr algn="ctr"/>
            <a:endParaRPr lang="sr-Cyrl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sr-Cyrl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АУТОР</a:t>
            </a: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Гордана Васић</a:t>
            </a:r>
          </a:p>
          <a:p>
            <a:pPr algn="ctr"/>
            <a:endParaRPr lang="sr-Cyrl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Новембар 2017.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266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3</cp:revision>
  <dcterms:created xsi:type="dcterms:W3CDTF">2006-08-16T00:00:00Z</dcterms:created>
  <dcterms:modified xsi:type="dcterms:W3CDTF">2018-04-01T09:04:27Z</dcterms:modified>
</cp:coreProperties>
</file>