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2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9. лекција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ПРЕДСТАВЉАЊЕ РЕЉЕФА НА КАРТИ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D:\SVE SLIKE\n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10000"/>
            <a:ext cx="4800600" cy="2628900"/>
          </a:xfrm>
          <a:prstGeom prst="rect">
            <a:avLst/>
          </a:prstGeom>
          <a:noFill/>
        </p:spPr>
      </p:pic>
      <p:pic>
        <p:nvPicPr>
          <p:cNvPr id="17413" name="Picture 5" descr="https://static.slo-tech.com/143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04800"/>
            <a:ext cx="4756060" cy="3276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762000"/>
            <a:ext cx="327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/>
              <a:t>Надморска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или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апсолутна</a:t>
            </a:r>
            <a:r>
              <a:rPr lang="en-US" sz="2800" dirty="0" smtClean="0"/>
              <a:t> </a:t>
            </a:r>
            <a:r>
              <a:rPr lang="en-US" sz="2800" b="1" dirty="0" err="1" smtClean="0"/>
              <a:t>висина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показује</a:t>
            </a:r>
            <a:r>
              <a:rPr lang="en-US" sz="2800" dirty="0" smtClean="0"/>
              <a:t> </a:t>
            </a:r>
            <a:r>
              <a:rPr lang="en-US" sz="2800" dirty="0" err="1" smtClean="0"/>
              <a:t>вертикалну</a:t>
            </a:r>
            <a:r>
              <a:rPr lang="en-US" sz="2800" dirty="0" smtClean="0"/>
              <a:t> </a:t>
            </a:r>
            <a:r>
              <a:rPr lang="en-US" sz="2800" dirty="0" err="1" smtClean="0"/>
              <a:t>удаљеност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неке</a:t>
            </a:r>
            <a:r>
              <a:rPr lang="en-US" sz="2800" dirty="0" smtClean="0"/>
              <a:t> </a:t>
            </a:r>
            <a:r>
              <a:rPr lang="en-US" sz="2800" dirty="0" err="1" smtClean="0"/>
              <a:t>тачке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нивоа</a:t>
            </a:r>
            <a:r>
              <a:rPr lang="en-US" sz="2800" dirty="0" smtClean="0"/>
              <a:t> </a:t>
            </a:r>
            <a:r>
              <a:rPr lang="en-US" sz="2800" dirty="0" err="1" smtClean="0"/>
              <a:t>мора</a:t>
            </a:r>
            <a:r>
              <a:rPr lang="en-US" sz="2800" dirty="0" smtClean="0"/>
              <a:t>. </a:t>
            </a:r>
            <a:endParaRPr lang="sr-Cyrl-RS" sz="2800" dirty="0" smtClean="0"/>
          </a:p>
          <a:p>
            <a:pPr algn="just"/>
            <a:endParaRPr lang="sr-Cyrl-RS" sz="2800" dirty="0" smtClean="0"/>
          </a:p>
          <a:p>
            <a:pPr algn="just"/>
            <a:r>
              <a:rPr lang="en-US" sz="2800" dirty="0" err="1" smtClean="0"/>
              <a:t>Разлика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између</a:t>
            </a:r>
            <a:r>
              <a:rPr lang="en-US" sz="2800" dirty="0" smtClean="0"/>
              <a:t> </a:t>
            </a:r>
            <a:r>
              <a:rPr lang="en-US" sz="2800" dirty="0" err="1" smtClean="0"/>
              <a:t>две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надморске</a:t>
            </a:r>
            <a:r>
              <a:rPr lang="en-US" sz="2800" dirty="0" smtClean="0"/>
              <a:t> </a:t>
            </a:r>
            <a:r>
              <a:rPr lang="en-US" sz="2800" dirty="0" err="1" smtClean="0"/>
              <a:t>висине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назива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b="1" dirty="0" err="1" smtClean="0"/>
              <a:t>релативна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висина</a:t>
            </a:r>
            <a:r>
              <a:rPr lang="en-US" sz="2800" dirty="0" smtClean="0"/>
              <a:t>;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D:\SVE SLIKE\vis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0"/>
            <a:ext cx="6781800" cy="685800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17693"/>
            <a:ext cx="2667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Депресије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копну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нивоа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Највећа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деперсија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Мртво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418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Криптодепресије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скривене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депресије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језера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површина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изнад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нивоа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Бајкал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језеро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ilgicim.net/wp-content/uploads/2015/09/Haritalarda-yuzey-sekilleri-nasil-gosterilir-61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35101"/>
            <a:ext cx="4343400" cy="30323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228600"/>
            <a:ext cx="411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Рељеф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картама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представити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методом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боја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методом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изохипси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методом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шрафирања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методом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сенчења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3" name="Picture 5" descr="http://www.cografyadersi.com/image/Renklendir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28599"/>
            <a:ext cx="3638550" cy="3272077"/>
          </a:xfrm>
          <a:prstGeom prst="rect">
            <a:avLst/>
          </a:prstGeom>
          <a:noFill/>
        </p:spPr>
      </p:pic>
      <p:pic>
        <p:nvPicPr>
          <p:cNvPr id="2055" name="Picture 7" descr="http://www.notbak.com/dersnotlari/02/canak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810000"/>
            <a:ext cx="3581400" cy="25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dirhoca.com/wp-content/uploads/2013/11/komsu-izohips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04800"/>
            <a:ext cx="4572000" cy="3276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228600"/>
            <a:ext cx="396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/>
              <a:t>Изохипсе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затворене</a:t>
            </a:r>
            <a:r>
              <a:rPr lang="en-US" sz="2800" dirty="0" smtClean="0"/>
              <a:t> </a:t>
            </a:r>
            <a:r>
              <a:rPr lang="en-US" sz="2800" dirty="0" err="1" smtClean="0"/>
              <a:t>криве</a:t>
            </a:r>
            <a:r>
              <a:rPr lang="en-US" sz="2800" dirty="0" smtClean="0"/>
              <a:t> </a:t>
            </a:r>
            <a:r>
              <a:rPr lang="en-US" sz="2800" dirty="0" err="1" smtClean="0"/>
              <a:t>линије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спајају</a:t>
            </a:r>
            <a:r>
              <a:rPr lang="en-US" sz="2800" dirty="0" smtClean="0"/>
              <a:t> </a:t>
            </a:r>
            <a:r>
              <a:rPr lang="en-US" sz="2800" dirty="0" err="1" smtClean="0"/>
              <a:t>места</a:t>
            </a:r>
            <a:r>
              <a:rPr lang="en-US" sz="2800" dirty="0" smtClean="0"/>
              <a:t> </a:t>
            </a:r>
            <a:r>
              <a:rPr lang="en-US" sz="2800" dirty="0" err="1" smtClean="0"/>
              <a:t>истих</a:t>
            </a:r>
            <a:r>
              <a:rPr lang="en-US" sz="2800" dirty="0" smtClean="0"/>
              <a:t> </a:t>
            </a:r>
            <a:r>
              <a:rPr lang="en-US" sz="2800" dirty="0" err="1" smtClean="0"/>
              <a:t>надморских</a:t>
            </a:r>
            <a:r>
              <a:rPr lang="en-US" sz="2800" dirty="0" smtClean="0"/>
              <a:t> </a:t>
            </a:r>
            <a:r>
              <a:rPr lang="en-US" sz="2800" dirty="0" err="1" smtClean="0"/>
              <a:t>висина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8" name="Picture 4" descr="https://upload.wikimedia.org/wikipedia/commons/thumb/a/ab/Isobates-simple_example.svg/260px-Isobates-simple_example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2933700" cy="42425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1000" y="4267200"/>
            <a:ext cx="449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/>
              <a:t>Изобате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затворене</a:t>
            </a:r>
            <a:r>
              <a:rPr lang="en-US" sz="2800" dirty="0" smtClean="0"/>
              <a:t> </a:t>
            </a:r>
            <a:r>
              <a:rPr lang="en-US" sz="2800" dirty="0" err="1" smtClean="0"/>
              <a:t>криве</a:t>
            </a:r>
            <a:r>
              <a:rPr lang="en-US" sz="2800" dirty="0" smtClean="0"/>
              <a:t> </a:t>
            </a:r>
            <a:r>
              <a:rPr lang="en-US" sz="2800" dirty="0" err="1" smtClean="0"/>
              <a:t>линије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спајају</a:t>
            </a:r>
            <a:r>
              <a:rPr lang="en-US" sz="2800" dirty="0" smtClean="0"/>
              <a:t> </a:t>
            </a:r>
            <a:r>
              <a:rPr lang="en-US" sz="2800" dirty="0" err="1" smtClean="0"/>
              <a:t>места</a:t>
            </a:r>
            <a:r>
              <a:rPr lang="en-US" sz="2800" dirty="0" smtClean="0"/>
              <a:t> </a:t>
            </a:r>
            <a:r>
              <a:rPr lang="en-US" sz="2800" dirty="0" err="1" smtClean="0"/>
              <a:t>истих</a:t>
            </a:r>
            <a:r>
              <a:rPr lang="en-US" sz="2800" dirty="0" smtClean="0"/>
              <a:t> </a:t>
            </a:r>
            <a:r>
              <a:rPr lang="en-US" sz="2800" dirty="0" err="1" smtClean="0"/>
              <a:t>дубина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dirty="0" smtClean="0"/>
              <a:t>ХВАЛА НА ПАЖЊИ</a:t>
            </a:r>
          </a:p>
          <a:p>
            <a:pPr algn="ctr"/>
            <a:endParaRPr lang="sr-Cyrl-RS" sz="4000" dirty="0" smtClean="0"/>
          </a:p>
          <a:p>
            <a:pPr algn="ctr"/>
            <a:endParaRPr lang="sr-Cyrl-RS" sz="4000" dirty="0" smtClean="0"/>
          </a:p>
          <a:p>
            <a:pPr algn="ctr"/>
            <a:endParaRPr lang="sr-Cyrl-RS" sz="800" dirty="0" smtClean="0"/>
          </a:p>
          <a:p>
            <a:pPr algn="ctr"/>
            <a:r>
              <a:rPr lang="sr-Cyrl-RS" sz="4000" dirty="0" smtClean="0"/>
              <a:t>аутор</a:t>
            </a:r>
          </a:p>
          <a:p>
            <a:pPr algn="ctr"/>
            <a:r>
              <a:rPr lang="sr-Cyrl-RS" sz="4000" dirty="0" smtClean="0"/>
              <a:t>Гордана Васић</a:t>
            </a:r>
          </a:p>
          <a:p>
            <a:pPr algn="ctr"/>
            <a:endParaRPr lang="sr-Cyrl-RS" sz="4000" dirty="0" smtClean="0"/>
          </a:p>
          <a:p>
            <a:pPr algn="ctr"/>
            <a:endParaRPr lang="sr-Cyrl-RS" sz="4000" dirty="0" smtClean="0"/>
          </a:p>
          <a:p>
            <a:pPr algn="ctr"/>
            <a:endParaRPr lang="sr-Cyrl-RS" sz="800" dirty="0" smtClean="0"/>
          </a:p>
          <a:p>
            <a:pPr algn="ctr"/>
            <a:r>
              <a:rPr lang="sr-Cyrl-RS" sz="4000" dirty="0" smtClean="0"/>
              <a:t>децембар</a:t>
            </a:r>
          </a:p>
          <a:p>
            <a:pPr algn="ctr"/>
            <a:r>
              <a:rPr lang="sr-Cyrl-RS" sz="4000" dirty="0" smtClean="0"/>
              <a:t>2016.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skola1</cp:lastModifiedBy>
  <cp:revision>17</cp:revision>
  <dcterms:created xsi:type="dcterms:W3CDTF">2006-08-16T00:00:00Z</dcterms:created>
  <dcterms:modified xsi:type="dcterms:W3CDTF">2018-04-01T09:27:58Z</dcterms:modified>
</cp:coreProperties>
</file>