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C2E96-3795-4FA3-8F93-2886251E5E1A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9E7BF-F423-499C-806E-3AF67E19F1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E7BF-F423-499C-806E-3AF67E19F1A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ДРУШТВО </a:t>
            </a:r>
          </a:p>
          <a:p>
            <a:pPr algn="ctr"/>
            <a:r>
              <a:rPr lang="sr-Cyrl-R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АЗИЈЕ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2438400"/>
            <a:ext cx="4191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0" y="5334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43600" y="16002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1430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Средња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1219200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43434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4419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96240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Југозападна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5105400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Јужна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3962400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8194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Comic Sans MS" pitchFamily="66" charset="0"/>
              </a:rPr>
              <a:t>СТАНОВНИШТВО И НАСЕЉА АЗИЈЕ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685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Бела раса, хришћани, Руси, мала густина насељености.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600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Бела раса, номади, Турски и Ирански народи, ислам.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6764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Жута раса, разлике у густини насељености, урбанизација, вредни радници. 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495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Бела раса, ислам, Арапи, ратни сукоби око нафте. 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56388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Бела раса, Индуси, касте, висок природни прираштај, нагла урбанизација.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4958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Жута раса, будизам, деца радници, разлика у густини насељености.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0" y="152400"/>
            <a:ext cx="176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Северна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2400" y="15240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4200" y="5562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-media-cache-ak0.pinimg.com/236x/85/33/9e/85339e0e1cdb54a0c1a586096726c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1" y="0"/>
            <a:ext cx="1981200" cy="2819400"/>
          </a:xfrm>
          <a:prstGeom prst="rect">
            <a:avLst/>
          </a:prstGeom>
          <a:noFill/>
        </p:spPr>
      </p:pic>
      <p:pic>
        <p:nvPicPr>
          <p:cNvPr id="3080" name="Picture 8" descr="https://s-media-cache-ak0.pinimg.com/236x/10/0a/c3/100ac3b39c62ee408560ad33405305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2819400"/>
          </a:xfrm>
          <a:prstGeom prst="rect">
            <a:avLst/>
          </a:prstGeom>
          <a:noFill/>
        </p:spPr>
      </p:pic>
      <p:pic>
        <p:nvPicPr>
          <p:cNvPr id="3082" name="Picture 10" descr="http://www.eniscuola.net/wp-content/uploads/2013/11/migrazione/assets/1424/2009327125611120_bimb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819401"/>
            <a:ext cx="5867400" cy="4038600"/>
          </a:xfrm>
          <a:prstGeom prst="rect">
            <a:avLst/>
          </a:prstGeom>
          <a:noFill/>
        </p:spPr>
      </p:pic>
      <p:pic>
        <p:nvPicPr>
          <p:cNvPr id="8" name="Picture 4" descr="http://img.thesun.co.uk/multimedia/archive/01643/kind_1_1643842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54360"/>
            <a:ext cx="5334000" cy="3303639"/>
          </a:xfrm>
          <a:prstGeom prst="rect">
            <a:avLst/>
          </a:prstGeom>
          <a:noFill/>
        </p:spPr>
      </p:pic>
      <p:pic>
        <p:nvPicPr>
          <p:cNvPr id="9" name="Picture 2" descr="https://upload.wikimedia.org/wikipedia/commons/b/b4/Novosibirsk-Karim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334000" cy="3581400"/>
          </a:xfrm>
          <a:prstGeom prst="rect">
            <a:avLst/>
          </a:prstGeom>
          <a:noFill/>
        </p:spPr>
      </p:pic>
      <p:pic>
        <p:nvPicPr>
          <p:cNvPr id="10" name="Picture 2" descr="http://news.fergananews.com/photos/2009_09/yangiyulgif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114800" cy="3755137"/>
          </a:xfrm>
          <a:prstGeom prst="rect">
            <a:avLst/>
          </a:prstGeom>
          <a:noFill/>
        </p:spPr>
      </p:pic>
      <p:pic>
        <p:nvPicPr>
          <p:cNvPr id="11" name="Picture 4" descr="http://news.fergananews.com/photos/2012/02/broadwtur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0"/>
            <a:ext cx="5474677" cy="3733799"/>
          </a:xfrm>
          <a:prstGeom prst="rect">
            <a:avLst/>
          </a:prstGeom>
          <a:noFill/>
        </p:spPr>
      </p:pic>
      <p:pic>
        <p:nvPicPr>
          <p:cNvPr id="12" name="Picture 6" descr="http://www.projecthope.org/assets/images/where-we-work/europe-eurasia/tajikistan/children_banne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33800"/>
            <a:ext cx="8288690" cy="3124200"/>
          </a:xfrm>
          <a:prstGeom prst="rect">
            <a:avLst/>
          </a:prstGeom>
          <a:noFill/>
        </p:spPr>
      </p:pic>
      <p:pic>
        <p:nvPicPr>
          <p:cNvPr id="13" name="Picture 8" descr="http://gordonkilgore.com/wp-content/gallery/turkmenistan/100925_gwk310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3733800"/>
            <a:ext cx="3962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images.huffingtonpost.com/2010-04-05-ChineseChild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14800" cy="2895600"/>
          </a:xfrm>
          <a:prstGeom prst="rect">
            <a:avLst/>
          </a:prstGeom>
          <a:noFill/>
        </p:spPr>
      </p:pic>
      <p:pic>
        <p:nvPicPr>
          <p:cNvPr id="2062" name="Picture 14" descr="http://i180.photobucket.com/albums/x83/jamesmargaret3rd/april%202009/schoolki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80360"/>
            <a:ext cx="4419600" cy="3977640"/>
          </a:xfrm>
          <a:prstGeom prst="rect">
            <a:avLst/>
          </a:prstGeom>
          <a:noFill/>
        </p:spPr>
      </p:pic>
      <p:pic>
        <p:nvPicPr>
          <p:cNvPr id="10" name="Picture 12" descr="http://edublogs.misd.net/theskinny/files/2011/02/china-chinese-children-classroom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1478" y="0"/>
            <a:ext cx="5032521" cy="3352800"/>
          </a:xfrm>
          <a:prstGeom prst="rect">
            <a:avLst/>
          </a:prstGeom>
          <a:noFill/>
        </p:spPr>
      </p:pic>
      <p:pic>
        <p:nvPicPr>
          <p:cNvPr id="2064" name="Picture 16" descr="https://s-media-cache-ak0.pinimg.com/originals/8f/1f/90/8f1f9087a36aa97ba5f6144417d2b2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352800"/>
            <a:ext cx="5029200" cy="3505200"/>
          </a:xfrm>
          <a:prstGeom prst="rect">
            <a:avLst/>
          </a:prstGeom>
          <a:noFill/>
        </p:spPr>
      </p:pic>
      <p:pic>
        <p:nvPicPr>
          <p:cNvPr id="12" name="Picture 16" descr="https://s-media-cache-ak0.pinimg.com/originals/bd/24/df/bd24dfb5493ca1db467448eeed488ab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2743200"/>
            <a:ext cx="2247900" cy="4114800"/>
          </a:xfrm>
          <a:prstGeom prst="rect">
            <a:avLst/>
          </a:prstGeom>
          <a:noFill/>
        </p:spPr>
      </p:pic>
      <p:pic>
        <p:nvPicPr>
          <p:cNvPr id="13" name="Picture 14" descr="http://24.media.tumblr.com/tumblr_m1r78aO5yP1r7jdxuo1_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72000"/>
            <a:ext cx="3733800" cy="2499887"/>
          </a:xfrm>
          <a:prstGeom prst="rect">
            <a:avLst/>
          </a:prstGeom>
          <a:noFill/>
        </p:spPr>
      </p:pic>
      <p:pic>
        <p:nvPicPr>
          <p:cNvPr id="14" name="Picture 10" descr="http://www.acei.org/sites/default/files/ira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4724400"/>
            <a:ext cx="3657600" cy="2272925"/>
          </a:xfrm>
          <a:prstGeom prst="rect">
            <a:avLst/>
          </a:prstGeom>
          <a:noFill/>
        </p:spPr>
      </p:pic>
      <p:pic>
        <p:nvPicPr>
          <p:cNvPr id="15" name="Picture 6" descr="https://7068-presscdn-0-62-pagely.netdna-ssl.com/wp-content/uploads/2013/10/Iran_Sami_0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286000"/>
            <a:ext cx="3733800" cy="2344988"/>
          </a:xfrm>
          <a:prstGeom prst="rect">
            <a:avLst/>
          </a:prstGeom>
          <a:noFill/>
        </p:spPr>
      </p:pic>
      <p:pic>
        <p:nvPicPr>
          <p:cNvPr id="16" name="Picture 12" descr="http://topnews.in/law/files/israel-childre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2667000"/>
            <a:ext cx="3657600" cy="2430273"/>
          </a:xfrm>
          <a:prstGeom prst="rect">
            <a:avLst/>
          </a:prstGeom>
          <a:noFill/>
        </p:spPr>
      </p:pic>
      <p:pic>
        <p:nvPicPr>
          <p:cNvPr id="17" name="Picture 2" descr="http://www.arabianbusiness.com/incoming/article357914.ece/ALTERNATES/g3l/7182920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4514850" cy="2743200"/>
          </a:xfrm>
          <a:prstGeom prst="rect">
            <a:avLst/>
          </a:prstGeom>
          <a:noFill/>
        </p:spPr>
      </p:pic>
      <p:pic>
        <p:nvPicPr>
          <p:cNvPr id="18" name="Picture 4" descr="http://i.telegraph.co.uk/multimedia/archive/03511/Madrassas-m_3511407b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5056" y="0"/>
            <a:ext cx="463894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www.globalcrossroad.com/india/images/street_children_project_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1"/>
            <a:ext cx="5638800" cy="2514600"/>
          </a:xfrm>
          <a:prstGeom prst="rect">
            <a:avLst/>
          </a:prstGeom>
          <a:noFill/>
        </p:spPr>
      </p:pic>
      <p:pic>
        <p:nvPicPr>
          <p:cNvPr id="19" name="Picture 18" descr="http://www.bu.edu/cghd/files/2011/07/India.-OVCCARE.-Ruducha-J-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38800" cy="2000251"/>
          </a:xfrm>
          <a:prstGeom prst="rect">
            <a:avLst/>
          </a:prstGeom>
          <a:noFill/>
        </p:spPr>
      </p:pic>
      <p:pic>
        <p:nvPicPr>
          <p:cNvPr id="1048" name="Picture 24" descr="http://m8.i.pbase.com/g6/22/230522/3/70978158.shTs6j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"/>
            <a:ext cx="3505200" cy="2666999"/>
          </a:xfrm>
          <a:prstGeom prst="rect">
            <a:avLst/>
          </a:prstGeom>
          <a:noFill/>
        </p:spPr>
      </p:pic>
      <p:pic>
        <p:nvPicPr>
          <p:cNvPr id="1050" name="Picture 26" descr="http://cdn.ipsnews.net/Library/2015/02/paagmaschool-629x4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466604"/>
            <a:ext cx="3581400" cy="2391396"/>
          </a:xfrm>
          <a:prstGeom prst="rect">
            <a:avLst/>
          </a:prstGeom>
          <a:noFill/>
        </p:spPr>
      </p:pic>
      <p:pic>
        <p:nvPicPr>
          <p:cNvPr id="23" name="Picture 22" descr="http://orphantrust.co.uk/wp-content/uploads/2012/08/im-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49"/>
            <a:ext cx="5638800" cy="2571751"/>
          </a:xfrm>
          <a:prstGeom prst="rect">
            <a:avLst/>
          </a:prstGeom>
          <a:noFill/>
        </p:spPr>
      </p:pic>
      <p:pic>
        <p:nvPicPr>
          <p:cNvPr id="1052" name="Picture 28" descr="http://www.virtueschildrennepal.org/images/final%20web%20image%20VCN%20new/brother-and-sis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2438400"/>
            <a:ext cx="3505200" cy="2143125"/>
          </a:xfrm>
          <a:prstGeom prst="rect">
            <a:avLst/>
          </a:prstGeom>
          <a:noFill/>
        </p:spPr>
      </p:pic>
      <p:pic>
        <p:nvPicPr>
          <p:cNvPr id="25" name="Picture 12" descr="https://s-media-cache-ak0.pinimg.com/236x/63/ff/d3/63ffd3df869e2e91eff8973473b4ce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-152400"/>
            <a:ext cx="2247900" cy="3324226"/>
          </a:xfrm>
          <a:prstGeom prst="rect">
            <a:avLst/>
          </a:prstGeom>
          <a:noFill/>
        </p:spPr>
      </p:pic>
      <p:pic>
        <p:nvPicPr>
          <p:cNvPr id="26" name="Picture 25" descr="https://s-media-cache-ak0.pinimg.com/236x/94/be/9e/94be9e57aab96ba6ae08cb5212c6593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0"/>
            <a:ext cx="2171700" cy="2971800"/>
          </a:xfrm>
          <a:prstGeom prst="rect">
            <a:avLst/>
          </a:prstGeom>
          <a:noFill/>
        </p:spPr>
      </p:pic>
      <p:pic>
        <p:nvPicPr>
          <p:cNvPr id="27" name="Picture 10" descr="https://s-media-cache-ak0.pinimg.com/564x/2d/45/f4/2d45f441a87f9251ec4f5ed249b5a92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895600"/>
            <a:ext cx="2998971" cy="3962400"/>
          </a:xfrm>
          <a:prstGeom prst="rect">
            <a:avLst/>
          </a:prstGeom>
          <a:noFill/>
        </p:spPr>
      </p:pic>
      <p:pic>
        <p:nvPicPr>
          <p:cNvPr id="28" name="Picture 6" descr="http://cdn.c.photoshelter.com/img-get2/I0000bcgnytsogCA/fit=1000x750/kids-at-puri-agun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71800" y="2895600"/>
            <a:ext cx="2905125" cy="4312466"/>
          </a:xfrm>
          <a:prstGeom prst="rect">
            <a:avLst/>
          </a:prstGeom>
          <a:noFill/>
        </p:spPr>
      </p:pic>
      <p:pic>
        <p:nvPicPr>
          <p:cNvPr id="29" name="Picture 4" descr="https://s-media-cache-ak0.pinimg.com/564x/af/0a/7a/af0a7a952da585a9ecc4c8b534cf9f6d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2895601"/>
            <a:ext cx="3276600" cy="4343400"/>
          </a:xfrm>
          <a:prstGeom prst="rect">
            <a:avLst/>
          </a:prstGeom>
          <a:noFill/>
        </p:spPr>
      </p:pic>
      <p:pic>
        <p:nvPicPr>
          <p:cNvPr id="30" name="Picture 2" descr="http://www.sbs.com.au/news/sites/sbs.com.au.news/files/styles/full/public/kids_2.jpg?itok=wJSgxtKG&amp;mtime=146421275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96268" y="0"/>
            <a:ext cx="514773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438400" y="2438400"/>
            <a:ext cx="4191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48000" y="5334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16002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11430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Средња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5600" y="1219200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" y="43434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67400" y="4419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" y="396240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Југозападна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2400" y="5105400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Јужна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3962400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25908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Comic Sans MS" pitchFamily="66" charset="0"/>
              </a:rPr>
              <a:t>ПРИРОДНО БОГАТСТВО И ПРИВРЕДА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685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Угаљ, нафта, руде, индустрија слабија, сточарство.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15240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Угаљ, руде, гас, производња памука и свиле, сточарство, занати.</a:t>
            </a:r>
            <a:r>
              <a:rPr lang="sr-Cyrl-RS" sz="1400" dirty="0" smtClean="0">
                <a:latin typeface="Comic Sans MS" pitchFamily="66" charset="0"/>
              </a:rPr>
              <a:t>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16764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Угаљ, руде, гас, земљорадња у низијама, индустрија развијена.</a:t>
            </a:r>
            <a:r>
              <a:rPr lang="sr-Cyrl-RS" sz="1400" dirty="0" smtClean="0">
                <a:latin typeface="Comic Sans MS" pitchFamily="66" charset="0"/>
              </a:rPr>
              <a:t>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49580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Нафта и гас, сточарство испред пољопривреде, петрохемија, занати.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6600" y="56388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Угаљ и гвоздена руда, две врсте пољопривредне производње.</a:t>
            </a:r>
            <a:r>
              <a:rPr lang="sr-Cyrl-RS" sz="1400" dirty="0" smtClean="0">
                <a:latin typeface="Comic Sans MS" pitchFamily="66" charset="0"/>
              </a:rPr>
              <a:t>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4958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Нафта, угаљ, руде (калај, волфрам), терасасте културе – пиринач.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57600" y="152400"/>
            <a:ext cx="176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Северна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2400" y="15240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24200" y="5562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 А Ј</a:t>
            </a:r>
            <a:endParaRPr lang="sr-Cyrl-R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 </a:t>
            </a: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ПРОИЗВОДЊА</a:t>
            </a: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ОКТОБАР 2016.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200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28</cp:revision>
  <dcterms:created xsi:type="dcterms:W3CDTF">2006-08-16T00:00:00Z</dcterms:created>
  <dcterms:modified xsi:type="dcterms:W3CDTF">2016-10-23T12:16:58Z</dcterms:modified>
</cp:coreProperties>
</file>