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4384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152400"/>
            <a:ext cx="17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Северна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524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600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1430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Средња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12192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5562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9624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Југозападна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510540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Јужна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3962400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048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omic Sans MS" pitchFamily="66" charset="0"/>
              </a:rPr>
              <a:t>РЕЉЕФ АЗИЈЕ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6096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Западносибирска низија, Сибирска висораван и громадне планине.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600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 западу Туранска низија, на југу веначне а на истоку громадне планине.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1676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 западу Синкјанг и Тибет, на истоку Кинеска низија и острва и полуострво.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4958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 западу Анадолија, у средини Месопотамија, на истоку Иранска висораван.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56388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На северу Хималаји, јужније Хиндустан и Бенгал, на југу Деканска висораван.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4958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Вулканске планине на острвима и полуоствима. Низије мале.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northbiomes.weebly.com/uploads/2/4/3/4/24341505/3623791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14400"/>
            <a:ext cx="1752600" cy="2600325"/>
          </a:xfrm>
          <a:prstGeom prst="rect">
            <a:avLst/>
          </a:prstGeom>
          <a:noFill/>
        </p:spPr>
      </p:pic>
      <p:pic>
        <p:nvPicPr>
          <p:cNvPr id="29" name="Picture 8" descr="http://www.buzzle.com/images/tundra-biome/arctic-fo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2590800" cy="1625600"/>
          </a:xfrm>
          <a:prstGeom prst="rect">
            <a:avLst/>
          </a:prstGeom>
          <a:noFill/>
        </p:spPr>
      </p:pic>
      <p:pic>
        <p:nvPicPr>
          <p:cNvPr id="9230" name="Picture 14" descr="http://www.blueplanetbiomes.org/images/caribou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981200" cy="1676400"/>
          </a:xfrm>
          <a:prstGeom prst="rect">
            <a:avLst/>
          </a:prstGeom>
          <a:noFill/>
        </p:spPr>
      </p:pic>
      <p:pic>
        <p:nvPicPr>
          <p:cNvPr id="31" name="Picture 10" descr="https://environmentalsciencehh2.wikispaces.com/file/view/Arctic_Hare_1.jpeg/263386580/205x209/Arctic_Hare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0"/>
            <a:ext cx="1981201" cy="2019859"/>
          </a:xfrm>
          <a:prstGeom prst="rect">
            <a:avLst/>
          </a:prstGeom>
          <a:noFill/>
        </p:spPr>
      </p:pic>
      <p:pic>
        <p:nvPicPr>
          <p:cNvPr id="9234" name="Picture 18" descr="http://tundrabiome5.weebly.com/uploads/2/9/6/2/29622463/2914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600200"/>
            <a:ext cx="1216982" cy="1905000"/>
          </a:xfrm>
          <a:prstGeom prst="rect">
            <a:avLst/>
          </a:prstGeom>
          <a:noFill/>
        </p:spPr>
      </p:pic>
      <p:pic>
        <p:nvPicPr>
          <p:cNvPr id="9236" name="Picture 20" descr="http://w3.marietta.edu/~biol/biomes/images/taiga/cforestm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561" y="3505200"/>
            <a:ext cx="5095439" cy="3352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4864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ТАЈГА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9240" name="Picture 24" descr="http://www.blueplanetbiomes.org/images/finsn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257800"/>
            <a:ext cx="1714500" cy="1600200"/>
          </a:xfrm>
          <a:prstGeom prst="rect">
            <a:avLst/>
          </a:prstGeom>
          <a:noFill/>
        </p:spPr>
      </p:pic>
      <p:pic>
        <p:nvPicPr>
          <p:cNvPr id="9242" name="Picture 26" descr="https://s-media-cache-ak0.pinimg.com/236x/6f/36/06/6f3606d4bf074ffe3acfe8c417acfa3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971800"/>
            <a:ext cx="1828800" cy="2428921"/>
          </a:xfrm>
          <a:prstGeom prst="rect">
            <a:avLst/>
          </a:prstGeom>
          <a:noFill/>
        </p:spPr>
      </p:pic>
      <p:pic>
        <p:nvPicPr>
          <p:cNvPr id="39" name="Picture 6" descr="http://w3.marietta.edu/~biol/biomes/images/tundra/alaskapipeline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4762500" cy="3505200"/>
          </a:xfrm>
          <a:prstGeom prst="rect">
            <a:avLst/>
          </a:prstGeom>
          <a:noFill/>
        </p:spPr>
      </p:pic>
      <p:pic>
        <p:nvPicPr>
          <p:cNvPr id="40" name="Picture 22" descr="http://taigamallory.weebly.com/uploads/1/1/3/2/11325886/45944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276849"/>
            <a:ext cx="2381250" cy="1581151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28600" y="152400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ТУНДРА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9244" name="Picture 28" descr="http://www.blueplanetbiomes.org/images/blackbea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3505200"/>
            <a:ext cx="2305050" cy="179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1.britannica.com/eb-media/41/147341-004-428879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0"/>
            <a:ext cx="523875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СТЕПЕ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5124" name="Picture 4" descr="http://www.allhorsebreeds.info/przwal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9400" cy="1835271"/>
          </a:xfrm>
          <a:prstGeom prst="rect">
            <a:avLst/>
          </a:prstGeom>
          <a:noFill/>
        </p:spPr>
      </p:pic>
      <p:pic>
        <p:nvPicPr>
          <p:cNvPr id="5126" name="Picture 6" descr="http://nlaver19steppe.weebly.com/uploads/4/0/2/7/40273895/411191196.jpg?3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828801"/>
            <a:ext cx="2819400" cy="1905000"/>
          </a:xfrm>
          <a:prstGeom prst="rect">
            <a:avLst/>
          </a:prstGeom>
          <a:noFill/>
        </p:spPr>
      </p:pic>
      <p:pic>
        <p:nvPicPr>
          <p:cNvPr id="5130" name="Picture 10" descr="https://upload.wikimedia.org/wikipedia/commons/thumb/4/45/Steppe_Eagle_Portrait.jpg/220px-Steppe_Eagle_Portra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143000"/>
            <a:ext cx="1752600" cy="2590800"/>
          </a:xfrm>
          <a:prstGeom prst="rect">
            <a:avLst/>
          </a:prstGeom>
          <a:noFill/>
        </p:spPr>
      </p:pic>
      <p:pic>
        <p:nvPicPr>
          <p:cNvPr id="8" name="Picture 8" descr="http://pixdaus.com/files/items/pics/5/21/244521_843e4e3806d4e34ff5057d0f1131b0e4_mds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-152400"/>
            <a:ext cx="1752599" cy="1752600"/>
          </a:xfrm>
          <a:prstGeom prst="rect">
            <a:avLst/>
          </a:prstGeom>
          <a:noFill/>
        </p:spPr>
      </p:pic>
      <p:pic>
        <p:nvPicPr>
          <p:cNvPr id="5132" name="Picture 12" descr="http://www.bamboosourcery.com/images/cat/PHNI.large-Chi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14700"/>
            <a:ext cx="4724400" cy="3543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ШУМЕ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5134" name="Picture 14" descr="http://www.wildchina.com/blog/wp-content/uploads/2011/01/panda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352800"/>
            <a:ext cx="2963333" cy="1981200"/>
          </a:xfrm>
          <a:prstGeom prst="rect">
            <a:avLst/>
          </a:prstGeom>
          <a:noFill/>
        </p:spPr>
      </p:pic>
      <p:pic>
        <p:nvPicPr>
          <p:cNvPr id="5136" name="Picture 16" descr="https://s-media-cache-ak0.pinimg.com/236x/c8/7e/3e/c87e3ecedd5c563ea1873120d151ee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352800"/>
            <a:ext cx="1905000" cy="2727702"/>
          </a:xfrm>
          <a:prstGeom prst="rect">
            <a:avLst/>
          </a:prstGeom>
          <a:noFill/>
        </p:spPr>
      </p:pic>
      <p:pic>
        <p:nvPicPr>
          <p:cNvPr id="5142" name="Picture 22" descr="https://s-media-cache-ak0.pinimg.com/236x/ab/6f/31/ab6f314825bd10b958117fe0469a96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6100" y="5029200"/>
            <a:ext cx="2247900" cy="1828800"/>
          </a:xfrm>
          <a:prstGeom prst="rect">
            <a:avLst/>
          </a:prstGeom>
          <a:noFill/>
        </p:spPr>
      </p:pic>
      <p:pic>
        <p:nvPicPr>
          <p:cNvPr id="16" name="Picture 20" descr="https://courageforamerica.files.wordpress.com/2012/09/screen-shot-2012-09-13-at-11-53-46-pm.png?w=300&amp;h=2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50292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rimsonsandstourism.weebly.com/uploads/1/8/0/0/18005935/657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2209800" cy="1754963"/>
          </a:xfrm>
          <a:prstGeom prst="rect">
            <a:avLst/>
          </a:prstGeom>
          <a:noFill/>
        </p:spPr>
      </p:pic>
      <p:pic>
        <p:nvPicPr>
          <p:cNvPr id="4102" name="Picture 6" descr="https://s-media-cache-ak0.pinimg.com/236x/92/d3/a7/92d3a7880da8286da75e283cd1e7bf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057400"/>
            <a:ext cx="1752600" cy="1678337"/>
          </a:xfrm>
          <a:prstGeom prst="rect">
            <a:avLst/>
          </a:prstGeom>
          <a:noFill/>
        </p:spPr>
      </p:pic>
      <p:pic>
        <p:nvPicPr>
          <p:cNvPr id="4104" name="Picture 8" descr="http://www.buzzle.com/img/articleImages/275476-57626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2303721" cy="1676400"/>
          </a:xfrm>
          <a:prstGeom prst="rect">
            <a:avLst/>
          </a:prstGeom>
          <a:noFill/>
        </p:spPr>
      </p:pic>
      <p:pic>
        <p:nvPicPr>
          <p:cNvPr id="4106" name="Picture 10" descr="https://s-media-cache-ak0.pinimg.com/236x/5e/db/6a/5edb6a0307f6b0cc8f4bd3aba5b308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175" y="-228600"/>
            <a:ext cx="1743825" cy="2438400"/>
          </a:xfrm>
          <a:prstGeom prst="rect">
            <a:avLst/>
          </a:prstGeom>
          <a:noFill/>
        </p:spPr>
      </p:pic>
      <p:pic>
        <p:nvPicPr>
          <p:cNvPr id="4108" name="Picture 12" descr="http://media.buzzle.com/media/images-en/gallery/earth-science/desert/600-163183675-arabian-deser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5181600" cy="34284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ПУСТИЊЕ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110" name="Picture 14" descr="https://seasianrainforests.wikispaces.com/file/view/rainforest.jpg/301390276/rainfore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402168"/>
            <a:ext cx="5334000" cy="34558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532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ЏУНГЛЕ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112" name="Picture 16" descr="http://ajanimals.weebly.com/uploads/2/4/7/1/24710229/609688448.jpg?28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04800" y="3429000"/>
            <a:ext cx="2635456" cy="1981200"/>
          </a:xfrm>
          <a:prstGeom prst="rect">
            <a:avLst/>
          </a:prstGeom>
          <a:noFill/>
        </p:spPr>
      </p:pic>
      <p:sp>
        <p:nvSpPr>
          <p:cNvPr id="4114" name="AutoShape 18" descr="https://www.moodygardens.com/i/SITE_131001_10093522_E1EHH/content/CMS_10152013_154147903_2HUTB/09DC1BEC-188B-3B72-2E3721E86E0204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AutoShape 20" descr="https://www.moodygardens.com/i/SITE_131001_10093522_E1EHH/content/CMS_10152013_154147903_2HUTB/09DC1BEC-188B-3B72-2E3721E86E0204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https://www.moodygardens.com/i/SITE_131001_10093522_E1EHH/content/CMS_10152013_154147903_2HUTB/09DC1BEC-188B-3B72-2E3721E86E0204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0" name="AutoShape 24" descr="https://www.moodygardens.com/i/SITE_131001_10093522_E1EHH/content/CMS_10152013_154147903_2HUTB/09DC1BEC-188B-3B72-2E3721E86E0204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2" name="Picture 26" descr="http://www.buzzle.com/img/articleImages/280713-29730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3429000"/>
            <a:ext cx="1905000" cy="1752600"/>
          </a:xfrm>
          <a:prstGeom prst="rect">
            <a:avLst/>
          </a:prstGeom>
          <a:noFill/>
        </p:spPr>
      </p:pic>
      <p:pic>
        <p:nvPicPr>
          <p:cNvPr id="4124" name="Picture 28" descr="http://english.zoo.gov.taipei/public/MMO/zooeng/Asian%20Tropical%20Rainforests%20Area1119427636724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10200"/>
            <a:ext cx="2057400" cy="1447800"/>
          </a:xfrm>
          <a:prstGeom prst="rect">
            <a:avLst/>
          </a:prstGeom>
          <a:noFill/>
        </p:spPr>
      </p:pic>
      <p:pic>
        <p:nvPicPr>
          <p:cNvPr id="4126" name="Picture 30" descr="https://usercontent2.hubstatic.com/374726_f26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9752" y="5181600"/>
            <a:ext cx="195454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4384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0" y="152400"/>
            <a:ext cx="199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Северна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524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600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1430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Средња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2192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5562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Југозападна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18160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Јужна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038600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590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omic Sans MS" pitchFamily="66" charset="0"/>
              </a:rPr>
              <a:t>КЛИМА И ВЕГЕТАЦИЈА АЗИЈЕ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68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Поларна и субполарна клима = тундра и тајга;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600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Оштра континентална клима = степе, полупустиње и пустиње;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1676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Континентална и океанска клима = степе, пустиње, мешовите шуме;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572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Континентална, средоземна и пустињска = степе, пустиње, шуме;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71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Тропско – монсунска клима = кишне шуме и саване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457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Тропска и екваторијална клима = саване, џунгле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imgur.com/Umt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54019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0" y="0"/>
            <a:ext cx="152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Реке Азије</a:t>
            </a:r>
          </a:p>
          <a:p>
            <a:endParaRPr lang="sr-Cyrl-RS" dirty="0" smtClean="0">
              <a:latin typeface="Comic Sans MS" pitchFamily="66" charset="0"/>
            </a:endParaRPr>
          </a:p>
          <a:p>
            <a:r>
              <a:rPr lang="sr-Cyrl-RS" sz="1400" dirty="0" smtClean="0">
                <a:latin typeface="Comic Sans MS" pitchFamily="66" charset="0"/>
              </a:rPr>
              <a:t>1. Иртиш</a:t>
            </a:r>
          </a:p>
          <a:p>
            <a:r>
              <a:rPr lang="sr-Cyrl-RS" sz="1400" dirty="0" smtClean="0">
                <a:latin typeface="Comic Sans MS" pitchFamily="66" charset="0"/>
              </a:rPr>
              <a:t>2. Об</a:t>
            </a:r>
          </a:p>
          <a:p>
            <a:r>
              <a:rPr lang="sr-Cyrl-RS" sz="1400" dirty="0" smtClean="0">
                <a:latin typeface="Comic Sans MS" pitchFamily="66" charset="0"/>
              </a:rPr>
              <a:t>3. Јенисеј</a:t>
            </a:r>
          </a:p>
          <a:p>
            <a:r>
              <a:rPr lang="sr-Cyrl-RS" sz="1400" dirty="0" smtClean="0">
                <a:latin typeface="Comic Sans MS" pitchFamily="66" charset="0"/>
              </a:rPr>
              <a:t>4. Лена</a:t>
            </a:r>
          </a:p>
          <a:p>
            <a:r>
              <a:rPr lang="sr-Cyrl-RS" sz="1400" dirty="0" smtClean="0">
                <a:latin typeface="Comic Sans MS" pitchFamily="66" charset="0"/>
              </a:rPr>
              <a:t>5. Амур</a:t>
            </a:r>
          </a:p>
          <a:p>
            <a:r>
              <a:rPr lang="sr-Cyrl-RS" sz="1400" dirty="0" smtClean="0">
                <a:latin typeface="Comic Sans MS" pitchFamily="66" charset="0"/>
              </a:rPr>
              <a:t>6. Хоангхо</a:t>
            </a:r>
          </a:p>
          <a:p>
            <a:r>
              <a:rPr lang="sr-Cyrl-RS" sz="1400" dirty="0" smtClean="0">
                <a:latin typeface="Comic Sans MS" pitchFamily="66" charset="0"/>
              </a:rPr>
              <a:t>7. Јангценкјанг</a:t>
            </a:r>
          </a:p>
          <a:p>
            <a:r>
              <a:rPr lang="sr-Cyrl-RS" sz="1400" dirty="0" smtClean="0">
                <a:latin typeface="Comic Sans MS" pitchFamily="66" charset="0"/>
              </a:rPr>
              <a:t>8. Синкјанг </a:t>
            </a:r>
          </a:p>
          <a:p>
            <a:r>
              <a:rPr lang="sr-Cyrl-RS" sz="1400" dirty="0" smtClean="0">
                <a:latin typeface="Comic Sans MS" pitchFamily="66" charset="0"/>
              </a:rPr>
              <a:t>9. Меконг</a:t>
            </a:r>
          </a:p>
          <a:p>
            <a:r>
              <a:rPr lang="sr-Cyrl-RS" sz="1400" dirty="0" smtClean="0">
                <a:latin typeface="Comic Sans MS" pitchFamily="66" charset="0"/>
              </a:rPr>
              <a:t>10. Салвин</a:t>
            </a:r>
          </a:p>
          <a:p>
            <a:r>
              <a:rPr lang="sr-Cyrl-RS" sz="1400" dirty="0" smtClean="0">
                <a:latin typeface="Comic Sans MS" pitchFamily="66" charset="0"/>
              </a:rPr>
              <a:t>11. Брамапутра</a:t>
            </a:r>
          </a:p>
          <a:p>
            <a:r>
              <a:rPr lang="sr-Cyrl-RS" sz="1400" dirty="0" smtClean="0">
                <a:latin typeface="Comic Sans MS" pitchFamily="66" charset="0"/>
              </a:rPr>
              <a:t>12. Ганг</a:t>
            </a:r>
          </a:p>
          <a:p>
            <a:r>
              <a:rPr lang="sr-Cyrl-RS" sz="1400" dirty="0" smtClean="0">
                <a:latin typeface="Comic Sans MS" pitchFamily="66" charset="0"/>
              </a:rPr>
              <a:t>13. Инд</a:t>
            </a:r>
          </a:p>
          <a:p>
            <a:r>
              <a:rPr lang="sr-Cyrl-RS" sz="1400" dirty="0" smtClean="0">
                <a:latin typeface="Comic Sans MS" pitchFamily="66" charset="0"/>
              </a:rPr>
              <a:t>14. Сир Дарја</a:t>
            </a:r>
          </a:p>
          <a:p>
            <a:r>
              <a:rPr lang="sr-Cyrl-RS" sz="1400" dirty="0" smtClean="0">
                <a:latin typeface="Comic Sans MS" pitchFamily="66" charset="0"/>
              </a:rPr>
              <a:t>15. Аму Дарја</a:t>
            </a:r>
          </a:p>
          <a:p>
            <a:r>
              <a:rPr lang="sr-Cyrl-RS" sz="1400" dirty="0" smtClean="0">
                <a:latin typeface="Comic Sans MS" pitchFamily="66" charset="0"/>
              </a:rPr>
              <a:t>16. Тигар</a:t>
            </a:r>
          </a:p>
          <a:p>
            <a:r>
              <a:rPr lang="sr-Cyrl-RS" sz="1400" dirty="0" smtClean="0">
                <a:latin typeface="Comic Sans MS" pitchFamily="66" charset="0"/>
              </a:rPr>
              <a:t>17. Еуфрат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 В А Л А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ПАЖЊИ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АУТОР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ОКТОБАР 2016.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239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27</cp:revision>
  <dcterms:created xsi:type="dcterms:W3CDTF">2006-08-16T00:00:00Z</dcterms:created>
  <dcterms:modified xsi:type="dcterms:W3CDTF">2016-10-09T17:40:27Z</dcterms:modified>
</cp:coreProperties>
</file>