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7" r:id="rId5"/>
    <p:sldId id="263" r:id="rId6"/>
    <p:sldId id="266" r:id="rId7"/>
    <p:sldId id="257" r:id="rId8"/>
    <p:sldId id="268" r:id="rId9"/>
    <p:sldId id="258" r:id="rId10"/>
    <p:sldId id="259" r:id="rId11"/>
    <p:sldId id="269" r:id="rId12"/>
    <p:sldId id="262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10wallpaper.com/wallpaper/1920x1080/1206/Maldives_beach_scenery_wallpaper_14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472440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96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МАЛДИВИ</a:t>
            </a:r>
            <a:endParaRPr lang="en-US" sz="96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aldives-top-tourist-attractions.weebly.com/uploads/1/3/0/7/13071222/837607_or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971800"/>
            <a:ext cx="5619750" cy="3743325"/>
          </a:xfrm>
          <a:prstGeom prst="rect">
            <a:avLst/>
          </a:prstGeom>
          <a:noFill/>
        </p:spPr>
      </p:pic>
      <p:pic>
        <p:nvPicPr>
          <p:cNvPr id="5124" name="Picture 4" descr="http://www.maldivesreviews.com/wp-content/uploads/2010/07/Maldives-fruit-and-fresh-fis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2667000"/>
            <a:ext cx="3048000" cy="4048125"/>
          </a:xfrm>
          <a:prstGeom prst="rect">
            <a:avLst/>
          </a:prstGeom>
          <a:noFill/>
        </p:spPr>
      </p:pic>
      <p:pic>
        <p:nvPicPr>
          <p:cNvPr id="5136" name="Picture 16" descr="http://www.koolred.com/storage/photos/4772/IMG_117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52400"/>
            <a:ext cx="5410200" cy="2719451"/>
          </a:xfrm>
          <a:prstGeom prst="rect">
            <a:avLst/>
          </a:prstGeom>
          <a:noFill/>
        </p:spPr>
      </p:pic>
      <p:pic>
        <p:nvPicPr>
          <p:cNvPr id="5138" name="Picture 18" descr="http://www.livethelife.eu/wp-content/uploads/2011/02/Sheraton-Full-Moon-Spa-Resort-Maldives-foo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152401"/>
            <a:ext cx="3352800" cy="23767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euro-divers.com/uploads/pics/fish012f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426350"/>
          </a:xfrm>
          <a:prstGeom prst="rect">
            <a:avLst/>
          </a:prstGeom>
          <a:noFill/>
        </p:spPr>
      </p:pic>
      <p:pic>
        <p:nvPicPr>
          <p:cNvPr id="26628" name="Picture 4" descr="http://d10vow1orod6ms.cloudfront.net/content/dam/fourseasons/images/web/MLG/MLG_266_aspect16x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143000"/>
            <a:ext cx="7848600" cy="4412732"/>
          </a:xfrm>
          <a:prstGeom prst="rect">
            <a:avLst/>
          </a:prstGeom>
          <a:noFill/>
        </p:spPr>
      </p:pic>
      <p:pic>
        <p:nvPicPr>
          <p:cNvPr id="26630" name="Picture 6" descr="http://carpediemmaldives.com/wp-content/uploads/2012/09/Male-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990600"/>
            <a:ext cx="7696200" cy="5152652"/>
          </a:xfrm>
          <a:prstGeom prst="rect">
            <a:avLst/>
          </a:prstGeom>
          <a:noFill/>
        </p:spPr>
      </p:pic>
      <p:pic>
        <p:nvPicPr>
          <p:cNvPr id="26632" name="Picture 8" descr="http://www.travelvivi.com/wp-content/uploads/2012/02/scuba-diving-in-Maldiv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"/>
            <a:ext cx="4521200" cy="3390900"/>
          </a:xfrm>
          <a:prstGeom prst="rect">
            <a:avLst/>
          </a:prstGeom>
          <a:noFill/>
        </p:spPr>
      </p:pic>
      <p:pic>
        <p:nvPicPr>
          <p:cNvPr id="26634" name="Picture 10" descr="http://www.turtlebaydiveresort.com/Portals/15168/images/maldives%20divin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2400" y="3810000"/>
            <a:ext cx="4495800" cy="2819401"/>
          </a:xfrm>
          <a:prstGeom prst="rect">
            <a:avLst/>
          </a:prstGeom>
          <a:noFill/>
        </p:spPr>
      </p:pic>
      <p:pic>
        <p:nvPicPr>
          <p:cNvPr id="26636" name="Picture 12" descr="http://crystalssandymaldives.com/wp-content/uploads/2010/06/Thingstodo_Maldives_Scubadiving_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24400" y="3810000"/>
            <a:ext cx="4267200" cy="2833422"/>
          </a:xfrm>
          <a:prstGeom prst="rect">
            <a:avLst/>
          </a:prstGeom>
          <a:noFill/>
        </p:spPr>
      </p:pic>
      <p:pic>
        <p:nvPicPr>
          <p:cNvPr id="26638" name="Picture 14" descr="http://www.prodivers.com/images/diving-courses/image00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04907" y="304800"/>
            <a:ext cx="4210493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maldivesreviews.com/wp-content/uploads/2010/03/jpg20100214034224-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800600" cy="2880361"/>
          </a:xfrm>
          <a:prstGeom prst="rect">
            <a:avLst/>
          </a:prstGeom>
          <a:noFill/>
        </p:spPr>
      </p:pic>
      <p:pic>
        <p:nvPicPr>
          <p:cNvPr id="7" name="Picture 6" descr="http://topnews.in/usa/files/Male-airpo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048000"/>
            <a:ext cx="4800600" cy="3633685"/>
          </a:xfrm>
          <a:prstGeom prst="rect">
            <a:avLst/>
          </a:prstGeom>
          <a:noFill/>
        </p:spPr>
      </p:pic>
      <p:pic>
        <p:nvPicPr>
          <p:cNvPr id="2056" name="Picture 8" descr="http://sonocy.com/wp-content/uploads/2012/06/Maldives_Doc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152400"/>
            <a:ext cx="3924300" cy="649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llphotographyblog.files.wordpress.com/2013/01/maldi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8601" y="0"/>
            <a:ext cx="9726861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33400"/>
            <a:ext cx="63246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1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 Р А Ј</a:t>
            </a:r>
          </a:p>
          <a:p>
            <a:endParaRPr lang="sr-Cyrl-CS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АУТОР </a:t>
            </a:r>
          </a:p>
          <a:p>
            <a:endParaRPr lang="sr-Cyrl-CS" sz="4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6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Гордана Васић</a:t>
            </a:r>
          </a:p>
          <a:p>
            <a:endParaRPr lang="sr-Cyrl-CS" sz="6000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sr-Cyrl-CS" sz="40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Уљма, 21.02.2013.</a:t>
            </a:r>
            <a:endParaRPr lang="en-US" sz="40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aldives.org.my/img/pic_mm_location_worldma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4587" y="152400"/>
            <a:ext cx="5066538" cy="4648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3200" b="1" dirty="0" smtClean="0">
                <a:solidFill>
                  <a:schemeClr val="tx2">
                    <a:lumMod val="75000"/>
                  </a:schemeClr>
                </a:solidFill>
              </a:rPr>
              <a:t>Република Малдиви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5029200"/>
            <a:ext cx="487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sz="2000" b="1" dirty="0" smtClean="0">
                <a:solidFill>
                  <a:schemeClr val="tx2">
                    <a:lumMod val="75000"/>
                  </a:schemeClr>
                </a:solidFill>
              </a:rPr>
              <a:t>Површина: 298 км</a:t>
            </a:r>
            <a:r>
              <a:rPr lang="sr-Cyrl-CS" sz="2000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sr-Cyrl-C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Cyrl-CS" sz="2000" b="1" dirty="0" smtClean="0">
                <a:solidFill>
                  <a:schemeClr val="tx2">
                    <a:lumMod val="75000"/>
                  </a:schemeClr>
                </a:solidFill>
              </a:rPr>
              <a:t>Број становника: 339 330 ст. (2004.год.)</a:t>
            </a:r>
          </a:p>
          <a:p>
            <a:r>
              <a:rPr lang="sr-Cyrl-CS" sz="2000" b="1" dirty="0" smtClean="0">
                <a:solidFill>
                  <a:schemeClr val="tx2">
                    <a:lumMod val="75000"/>
                  </a:schemeClr>
                </a:solidFill>
              </a:rPr>
              <a:t>Густина насељености: 1 139ст/км</a:t>
            </a:r>
            <a:r>
              <a:rPr lang="sr-Cyrl-CS" sz="2000" b="1" baseline="30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sr-Cyrl-C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r-Cyrl-CS" sz="2000" b="1" dirty="0" smtClean="0">
                <a:solidFill>
                  <a:schemeClr val="tx2">
                    <a:lumMod val="75000"/>
                  </a:schemeClr>
                </a:solidFill>
              </a:rPr>
              <a:t>Главни град: Мале (74 000 ст)</a:t>
            </a:r>
            <a:endParaRPr lang="en-US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6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        Република Малдиви обухвата истоимени архипелаг у Индијском океану, југозападно од Индије.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524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Овај архипелаг чини 1 192 острва од којих је око 250 насељено.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20980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Независност од Велике Британије добили су 1965. год., а република је проглашена 1968. године.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200400"/>
            <a:ext cx="4038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Малдиви су најмања држава Азије, најмања исламска земља и најнижа земља на свету, просечне надморске висине око 1 метар. Највиша тачка Малдива лежи на 2,4 мнв.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8" name="Picture 4" descr="http://www.maldivestourism.net/wp-content/uploads/maldives-is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724400"/>
            <a:ext cx="2895600" cy="192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le:Malosmadulu Atolls, Maldiv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90600"/>
            <a:ext cx="3209925" cy="5705476"/>
          </a:xfrm>
          <a:prstGeom prst="rect">
            <a:avLst/>
          </a:prstGeom>
          <a:noFill/>
        </p:spPr>
      </p:pic>
      <p:pic>
        <p:nvPicPr>
          <p:cNvPr id="4" name="Picture 4" descr="File:Coralree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609600"/>
            <a:ext cx="5162550" cy="26289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2400" y="2286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Малдивски архипелаг се издиже са морског прага и пружа правцем север – југ у дужини од преко 700 км.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3352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Клима је тропска са стално високим температурама и доста падавина које доносе монсуни.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5200" y="40386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Већина атола има бујну тропску вегетација, али је мало обрадиве земље. Гаје се кокосов орах, хлебно дрво, копра и тропско воће.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50292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Становници су мешавина Арапа, Тамила, Сингалеза, према вероисповести сунитски муслимани.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05200" y="5715000"/>
            <a:ext cx="563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Највише се баве риболовом, поморством и трговином. Риба и рибље прерађевине чине 90%  вредности извоза.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ile:Male-to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tcclassics.co.uk/imagegen.ashx?width=940&amp;height=368&amp;image=/WebsiteImages/Classics2010/DestinationImages/maldives.jpg&amp;align=center&amp;class=itc&amp;crop=resize&amp;valign=bott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78221"/>
            <a:ext cx="9144000" cy="357977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457200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Овај рај на земљи чине острва са палмама, прелепим белим плажама, тиркизним лагунама и коралним гребенима.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196" name="Picture 4" descr="http://onestep4ward.com/wp-content/uploads/2011/09/maldives-island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28600"/>
            <a:ext cx="4267200" cy="2838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16002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CS" b="1" dirty="0" smtClean="0">
                <a:solidFill>
                  <a:schemeClr val="tx2">
                    <a:lumMod val="75000"/>
                  </a:schemeClr>
                </a:solidFill>
              </a:rPr>
              <a:t>88 острва је претворено у ексклузивна летовалишта са 35 одлично уређених хотелских ризорта у којима годишње ужива око пола милиона туриста.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cdn.luxatic.com/wp-content/uploads/2013/01/LUX-Maldives-Resort-8-1024x6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142999" y="0"/>
            <a:ext cx="10286999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trendland.com/wp-content/uploads/2009/11/ithaa-undersea-restaur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685800"/>
            <a:ext cx="8696599" cy="5114925"/>
          </a:xfrm>
          <a:prstGeom prst="rect">
            <a:avLst/>
          </a:prstGeom>
          <a:noFill/>
        </p:spPr>
      </p:pic>
      <p:pic>
        <p:nvPicPr>
          <p:cNvPr id="7170" name="Picture 2" descr="http://homeklondike.com/wp-content/uploads/2012/12/1-luxury-maldives-resort-islan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52400" y="0"/>
            <a:ext cx="961977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ogs.loughboroughecho.net/gamesandgizmos/2011/06/27/water%20su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9258298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maldives.net.mv/wp-content/uploads/2012/09/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22670"/>
            <a:ext cx="4724400" cy="2635330"/>
          </a:xfrm>
          <a:prstGeom prst="rect">
            <a:avLst/>
          </a:prstGeom>
          <a:noFill/>
        </p:spPr>
      </p:pic>
      <p:pic>
        <p:nvPicPr>
          <p:cNvPr id="6156" name="Picture 12" descr="http://www.southtravels.com/asia/maldives/gifs/new-gifs/fish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876800" cy="2307895"/>
          </a:xfrm>
          <a:prstGeom prst="rect">
            <a:avLst/>
          </a:prstGeom>
          <a:noFill/>
        </p:spPr>
      </p:pic>
      <p:pic>
        <p:nvPicPr>
          <p:cNvPr id="6158" name="Picture 14" descr="http://www.guesthouses-in-maldives.com/wp-content/uploads/maldives-cultu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3117" y="4419600"/>
            <a:ext cx="4960884" cy="2438401"/>
          </a:xfrm>
          <a:prstGeom prst="rect">
            <a:avLst/>
          </a:prstGeom>
          <a:noFill/>
        </p:spPr>
      </p:pic>
      <p:pic>
        <p:nvPicPr>
          <p:cNvPr id="6160" name="Picture 16" descr="http://t0.gstatic.com/images?q=tbn:ANd9GcQaFAjl39hjqvbREBxGJso_AxVQ7nRTa6QwKTBRwjQJN6SW48L-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-152400"/>
            <a:ext cx="4267200" cy="3200400"/>
          </a:xfrm>
          <a:prstGeom prst="rect">
            <a:avLst/>
          </a:prstGeom>
          <a:noFill/>
        </p:spPr>
      </p:pic>
      <p:pic>
        <p:nvPicPr>
          <p:cNvPr id="6162" name="Picture 18" descr="http://www.jica.go.jp/maldives/english/c8h0vm000001k6e9-img/to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76800" y="2743200"/>
            <a:ext cx="5165651" cy="1676400"/>
          </a:xfrm>
          <a:prstGeom prst="rect">
            <a:avLst/>
          </a:prstGeom>
          <a:noFill/>
        </p:spPr>
      </p:pic>
      <p:pic>
        <p:nvPicPr>
          <p:cNvPr id="15" name="Picture 8" descr="http://www.visitmaldives.com/system/datas/183/splash/people1_1.jpg?12778396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286000"/>
            <a:ext cx="5819576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438</TotalTime>
  <Words>253</Words>
  <Application>Microsoft Office PowerPoint</Application>
  <PresentationFormat>On-screen Show (4:3)</PresentationFormat>
  <Paragraphs>24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Caslav</cp:lastModifiedBy>
  <cp:revision>40</cp:revision>
  <dcterms:created xsi:type="dcterms:W3CDTF">2006-08-16T00:00:00Z</dcterms:created>
  <dcterms:modified xsi:type="dcterms:W3CDTF">2013-02-21T17:24:50Z</dcterms:modified>
</cp:coreProperties>
</file>