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НАЦИОНАЛНИ ПАРКОВИ       СРБИЈЕ</a:t>
            </a:r>
            <a:endParaRPr lang="en-US" sz="8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0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Национални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парк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заштићено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подручје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изузетног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значаја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највиши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ниво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геонаслеђа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једне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земље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00600" y="838200"/>
            <a:ext cx="419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НАЦИОНАЛНИ ПАРКОВИ</a:t>
            </a:r>
            <a:endParaRPr kumimoji="0" lang="sr-Cyrl-R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НП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Фрушка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(1960.)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НП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Ђердап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(1974.)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НП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(1981.)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НП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Копаоник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(1981.)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НП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(1986.)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www.icpdr.org/main/sites/default/files/images/dw/dw1101/p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733800"/>
            <a:ext cx="4486275" cy="2994926"/>
          </a:xfrm>
          <a:prstGeom prst="rect">
            <a:avLst/>
          </a:prstGeom>
          <a:noFill/>
        </p:spPr>
      </p:pic>
      <p:pic>
        <p:nvPicPr>
          <p:cNvPr id="3078" name="Picture 6" descr="http://www.panacomp.net/wp-content/uploads/2015/10/sremski_karlovci-crkve1-500x375.jpg?x233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4267200" cy="29622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Сремски  Карловци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Голубачки град</a:t>
            </a:r>
            <a:endParaRPr lang="en-US" b="1" dirty="0"/>
          </a:p>
        </p:txBody>
      </p:sp>
      <p:pic>
        <p:nvPicPr>
          <p:cNvPr id="3080" name="Picture 8" descr="https://photos.smugmug.com/Travel/Europe/Serbia/i-wZ3BnH4/0/M/Serbia%20-%202014%20'10%20October%20-%20076%20-%20Drina%20River-1-aa-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38200"/>
            <a:ext cx="4343400" cy="280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usteno.rs/slike/2010/12/park-fruska-gora-9260/nacionalni-park-fruska-gora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873625" cy="335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4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НП </a:t>
            </a:r>
            <a:r>
              <a:rPr lang="sr-Cyrl-CS" sz="24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Фрушка гора</a:t>
            </a:r>
            <a:r>
              <a:rPr lang="sr-Cyrl-C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r-Cyrl-C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 најстарији национални парк</a:t>
            </a:r>
            <a:r>
              <a:rPr lang="sr-Cyrl-C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основан 1960</a:t>
            </a:r>
            <a:r>
              <a:rPr lang="sr-Cyrl-C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године</a:t>
            </a:r>
            <a:r>
              <a:rPr lang="sr-Cyrl-C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pic>
        <p:nvPicPr>
          <p:cNvPr id="2053" name="Picture 5" descr="http://www.visitserbia.org/thumbnail.php?file=Ravanica_monastery_on_Fruska_Gora_mountain_359563144.jpg&amp;size=article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838200"/>
            <a:ext cx="3860798" cy="2895600"/>
          </a:xfrm>
          <a:prstGeom prst="rect">
            <a:avLst/>
          </a:prstGeom>
          <a:noFill/>
        </p:spPr>
      </p:pic>
      <p:pic>
        <p:nvPicPr>
          <p:cNvPr id="2055" name="Picture 7" descr="https://dobrocinstvo.rs/wp-content/uploads/2016/04/xfruska-gora-manastiri.jpg.pagespeed.ic.4FOljUM_v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95800"/>
            <a:ext cx="4876800" cy="2238376"/>
          </a:xfrm>
          <a:prstGeom prst="rect">
            <a:avLst/>
          </a:prstGeom>
          <a:noFill/>
        </p:spPr>
      </p:pic>
      <p:pic>
        <p:nvPicPr>
          <p:cNvPr id="2057" name="Picture 9" descr="http://www.navidiku.eu/magazin/wp-content/uploads/2011/07/fruska-gor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10000"/>
            <a:ext cx="39116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rizamusrbiji.rs/wp-content/uploads/2014/10/nacionalni-park-djerd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1"/>
            <a:ext cx="4953000" cy="27431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181600" y="1524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u="sng" dirty="0" smtClean="0"/>
              <a:t>НП </a:t>
            </a:r>
            <a:r>
              <a:rPr lang="sr-Cyrl-CS" sz="2400" b="1" u="sng" dirty="0" smtClean="0"/>
              <a:t>Ђердап</a:t>
            </a:r>
            <a:r>
              <a:rPr lang="sr-Cyrl-CS" sz="2400" dirty="0" smtClean="0"/>
              <a:t> обухвата појас Ђердапске клисуре. Основан је 1974</a:t>
            </a:r>
            <a:r>
              <a:rPr lang="sr-Cyrl-CS" sz="2400" dirty="0" smtClean="0"/>
              <a:t>. године.</a:t>
            </a:r>
            <a:endParaRPr lang="en-US" sz="2400" dirty="0"/>
          </a:p>
        </p:txBody>
      </p:sp>
      <p:pic>
        <p:nvPicPr>
          <p:cNvPr id="1028" name="Picture 4" descr="http://srbija.superodmor.rs/data/images/2011-08-05/86305_danube-gorg--electrostatico_gf.jpg?ver=1312534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76800"/>
            <a:ext cx="3657600" cy="1869440"/>
          </a:xfrm>
          <a:prstGeom prst="rect">
            <a:avLst/>
          </a:prstGeom>
          <a:noFill/>
        </p:spPr>
      </p:pic>
      <p:pic>
        <p:nvPicPr>
          <p:cNvPr id="1030" name="Picture 6" descr="http://www.navidiku.eu/magazin/wp-content/uploads/2011/11/golubacka-tvrdjav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971800"/>
            <a:ext cx="3657600" cy="1831918"/>
          </a:xfrm>
          <a:prstGeom prst="rect">
            <a:avLst/>
          </a:prstGeom>
          <a:noFill/>
        </p:spPr>
      </p:pic>
      <p:pic>
        <p:nvPicPr>
          <p:cNvPr id="1032" name="Picture 8" descr="http://www.navidiku.eu/magazin/wp-content/uploads/2011/11/trajanova-tab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752600"/>
            <a:ext cx="3724275" cy="2133601"/>
          </a:xfrm>
          <a:prstGeom prst="rect">
            <a:avLst/>
          </a:prstGeom>
          <a:noFill/>
        </p:spPr>
      </p:pic>
      <p:pic>
        <p:nvPicPr>
          <p:cNvPr id="1034" name="Picture 10" descr="http://www.gost.rs/images/destinacije/djerdapska-klisura-3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962400"/>
            <a:ext cx="4876800" cy="27472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Ђердапска клисура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3962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Лепенски вир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1371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Трајанова табла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2971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Голубац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4876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Децебал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ayda.ru/images/news/429676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408" y="3352800"/>
            <a:ext cx="5788242" cy="3382595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133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НП Тара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обухвата највећи део ове планине. Основан је 1981.године. Богатство чине шуме Панчићеве оморике и прашуме букве, јеле и смрче. На Тари борави преко 100 врста птица и око 24 врсте сисара.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7" descr="http://www.turizamzavasinas.com/wp-content/uploads/2011/05/tara_ribolov-640x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2401"/>
            <a:ext cx="5867400" cy="2007752"/>
          </a:xfrm>
          <a:prstGeom prst="rect">
            <a:avLst/>
          </a:prstGeom>
          <a:noFill/>
        </p:spPr>
      </p:pic>
      <p:pic>
        <p:nvPicPr>
          <p:cNvPr id="19465" name="Picture 9" descr="http://www.serbia.travel/upload/images/old_photos/priroda/nacionalni-parkovi/tara/3Ta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895600" cy="1971675"/>
          </a:xfrm>
          <a:prstGeom prst="rect">
            <a:avLst/>
          </a:prstGeom>
          <a:noFill/>
        </p:spPr>
      </p:pic>
      <p:pic>
        <p:nvPicPr>
          <p:cNvPr id="19467" name="Picture 11" descr="http://www.panacomp.net/wp-content/uploads/2015/10/Tara-vidikovac-nacionalni-park-375x500.jpg?x233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352800"/>
            <a:ext cx="2971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00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400" b="1" u="sng" dirty="0" smtClean="0"/>
              <a:t>НП </a:t>
            </a:r>
            <a:r>
              <a:rPr lang="sr-Cyrl-CS" sz="2400" b="1" u="sng" dirty="0" smtClean="0"/>
              <a:t>Копаоник</a:t>
            </a:r>
            <a:r>
              <a:rPr lang="sr-Cyrl-CS" sz="2400" dirty="0" smtClean="0"/>
              <a:t>  је најмањи </a:t>
            </a:r>
            <a:r>
              <a:rPr lang="sr-Cyrl-CS" sz="2400" dirty="0" smtClean="0"/>
              <a:t>парк</a:t>
            </a:r>
            <a:r>
              <a:rPr lang="sr-Cyrl-CS" sz="2400" dirty="0" smtClean="0"/>
              <a:t>,  основан 1981</a:t>
            </a:r>
            <a:r>
              <a:rPr lang="sr-Cyrl-CS" sz="2400" dirty="0" smtClean="0"/>
              <a:t>. године </a:t>
            </a:r>
            <a:r>
              <a:rPr lang="sr-Cyrl-CS" sz="2400" dirty="0" smtClean="0"/>
              <a:t>и један је од најзначајнијих центара биолошке разноликости у Србији </a:t>
            </a:r>
            <a:r>
              <a:rPr lang="sr-Cyrl-CS" sz="2400" dirty="0" smtClean="0"/>
              <a:t>и </a:t>
            </a:r>
            <a:r>
              <a:rPr lang="sr-Cyrl-CS" sz="2400" dirty="0" smtClean="0"/>
              <a:t>Балкану. </a:t>
            </a:r>
            <a:endParaRPr lang="en-US" sz="2400" dirty="0"/>
          </a:p>
        </p:txBody>
      </p:sp>
      <p:pic>
        <p:nvPicPr>
          <p:cNvPr id="18434" name="Picture 2" descr="http://www.serbia-visit.com/images/stories/nationalparks/kopaonik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"/>
            <a:ext cx="4089400" cy="3067050"/>
          </a:xfrm>
          <a:prstGeom prst="rect">
            <a:avLst/>
          </a:prstGeom>
          <a:noFill/>
        </p:spPr>
      </p:pic>
      <p:pic>
        <p:nvPicPr>
          <p:cNvPr id="18438" name="Picture 6" descr="http://saznajlako.com/wp-content/uploads/2014/01/vodopadi-kazandj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3429000"/>
            <a:ext cx="4622800" cy="3314700"/>
          </a:xfrm>
          <a:prstGeom prst="rect">
            <a:avLst/>
          </a:prstGeom>
          <a:noFill/>
        </p:spPr>
      </p:pic>
      <p:pic>
        <p:nvPicPr>
          <p:cNvPr id="18440" name="Picture 8" descr="http://www.yellowpages.rs/komitent_multimedia/20300/20338/slike/nacionalni_park_kopaonik_-_ski_cent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429000"/>
            <a:ext cx="4191000" cy="3276600"/>
          </a:xfrm>
          <a:prstGeom prst="rect">
            <a:avLst/>
          </a:prstGeom>
          <a:noFill/>
        </p:spPr>
      </p:pic>
      <p:pic>
        <p:nvPicPr>
          <p:cNvPr id="18442" name="Picture 10" descr="http://www.decjisajt.rs/files/images/vila-kopao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4572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pusteno.rs/slike/2012/06/nacionalni-park-14857/sar-planin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05200"/>
            <a:ext cx="4654296" cy="318787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00600" y="3429000"/>
            <a:ext cx="434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400" b="1" u="sng" dirty="0" smtClean="0"/>
              <a:t>НП </a:t>
            </a:r>
            <a:r>
              <a:rPr lang="sr-Cyrl-CS" sz="2400" b="1" u="sng" dirty="0" smtClean="0"/>
              <a:t>Шар планина</a:t>
            </a:r>
            <a:r>
              <a:rPr lang="sr-Cyrl-CS" sz="2400" dirty="0" smtClean="0"/>
              <a:t> </a:t>
            </a:r>
            <a:r>
              <a:rPr lang="sr-Cyrl-CS" sz="2400" dirty="0" smtClean="0"/>
              <a:t>је најмлађи национални парк, основан </a:t>
            </a:r>
            <a:r>
              <a:rPr lang="sr-Cyrl-CS" sz="2400" dirty="0" smtClean="0"/>
              <a:t>је 1986</a:t>
            </a:r>
            <a:r>
              <a:rPr lang="sr-Cyrl-CS" sz="2400" dirty="0" smtClean="0"/>
              <a:t>. године </a:t>
            </a:r>
            <a:r>
              <a:rPr lang="sr-Cyrl-CS" sz="2400" dirty="0" smtClean="0"/>
              <a:t>ради заштите шума и других биљних и животињских врста (147 врста лептира нпр.), бројних ледничких језера, културно историјског </a:t>
            </a:r>
            <a:r>
              <a:rPr lang="sr-Cyrl-CS" sz="2400" dirty="0" smtClean="0"/>
              <a:t>наслеђа...</a:t>
            </a:r>
            <a:endParaRPr lang="en-US" sz="2400" dirty="0"/>
          </a:p>
        </p:txBody>
      </p:sp>
      <p:pic>
        <p:nvPicPr>
          <p:cNvPr id="17416" name="Picture 8" descr="http://www.panacomp.net/wp-content/uploads/2015/10/86096362_02bd390a92_o1-500x375.jpg?x233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"/>
            <a:ext cx="4533900" cy="3248025"/>
          </a:xfrm>
          <a:prstGeom prst="rect">
            <a:avLst/>
          </a:prstGeom>
          <a:noFill/>
        </p:spPr>
      </p:pic>
      <p:pic>
        <p:nvPicPr>
          <p:cNvPr id="17418" name="Picture 10" descr="http://www.b92.net/news/pics/2007/12/762900119477382b3bba95015681820_extre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4191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vet.rs/wp-content/uploads/2014/08/fotk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</p:spPr>
      </p:pic>
      <p:pic>
        <p:nvPicPr>
          <p:cNvPr id="3" name="Picture 2" descr="http://turizamusrbiji.rs/wp-content/uploads/2014/10/tara-nacionalni-p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317500"/>
            <a:ext cx="10047111" cy="7175500"/>
          </a:xfrm>
          <a:prstGeom prst="rect">
            <a:avLst/>
          </a:prstGeom>
          <a:noFill/>
        </p:spPr>
      </p:pic>
      <p:pic>
        <p:nvPicPr>
          <p:cNvPr id="4" name="Picture 2" descr="http://3.bp.blogspot.com/-torkotsC4N4/T7tpcUvXBTI/AAAAAAAAARw/VAvVITRtBlo/s1600/Izvor-reke-Vrelo-planina-Tara-Srbija-river-source-Serbia-by-Jovan-Jar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63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000" b="1" dirty="0" smtClean="0"/>
              <a:t>ХВАЛА НА ПАЖЊИ</a:t>
            </a:r>
          </a:p>
          <a:p>
            <a:pPr algn="ctr"/>
            <a:endParaRPr lang="sr-Cyrl-RS" sz="4000" dirty="0" smtClean="0"/>
          </a:p>
          <a:p>
            <a:pPr algn="ctr"/>
            <a:endParaRPr lang="sr-Cyrl-RS" sz="4000" dirty="0" smtClean="0"/>
          </a:p>
          <a:p>
            <a:pPr algn="ctr"/>
            <a:r>
              <a:rPr lang="sr-Cyrl-RS" sz="4000" dirty="0" smtClean="0"/>
              <a:t>а</a:t>
            </a:r>
            <a:r>
              <a:rPr lang="sr-Cyrl-RS" sz="4000" dirty="0" smtClean="0"/>
              <a:t>утор</a:t>
            </a:r>
          </a:p>
          <a:p>
            <a:pPr algn="ctr"/>
            <a:r>
              <a:rPr lang="sr-Cyrl-RS" sz="4000" dirty="0" smtClean="0"/>
              <a:t>Гордана Васић</a:t>
            </a:r>
          </a:p>
          <a:p>
            <a:pPr algn="ctr"/>
            <a:endParaRPr lang="sr-Cyrl-RS" sz="4000" dirty="0" smtClean="0"/>
          </a:p>
          <a:p>
            <a:pPr algn="ctr"/>
            <a:endParaRPr lang="sr-Cyrl-RS" sz="4000" dirty="0" smtClean="0"/>
          </a:p>
          <a:p>
            <a:pPr algn="ctr"/>
            <a:endParaRPr lang="sr-Cyrl-RS" sz="4000" dirty="0" smtClean="0"/>
          </a:p>
          <a:p>
            <a:pPr algn="ctr"/>
            <a:r>
              <a:rPr lang="sr-Cyrl-RS" sz="4000" dirty="0" smtClean="0"/>
              <a:t>д</a:t>
            </a:r>
            <a:r>
              <a:rPr lang="sr-Cyrl-RS" sz="4000" dirty="0" smtClean="0"/>
              <a:t>ецембар</a:t>
            </a:r>
          </a:p>
          <a:p>
            <a:pPr algn="ctr"/>
            <a:r>
              <a:rPr lang="sr-Cyrl-RS" sz="4000" dirty="0" smtClean="0"/>
              <a:t>2016. године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200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19</cp:revision>
  <dcterms:created xsi:type="dcterms:W3CDTF">2006-08-16T00:00:00Z</dcterms:created>
  <dcterms:modified xsi:type="dcterms:W3CDTF">2016-12-07T18:44:44Z</dcterms:modified>
</cp:coreProperties>
</file>