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526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 А С Е Љ А  </a:t>
            </a:r>
          </a:p>
          <a:p>
            <a:pPr algn="ctr"/>
            <a:r>
              <a:rPr lang="sr-Cyrl-RS" sz="1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 Б И Ј Е</a:t>
            </a:r>
            <a:endParaRPr lang="en-US" sz="10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Насеља су места сталне или привремене концентрације људи</a:t>
            </a:r>
            <a:r>
              <a:rPr lang="sr-Cyrl-RS" sz="2400" dirty="0" smtClean="0"/>
              <a:t>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 smtClean="0"/>
              <a:t>Према броју становника и функцијама </a:t>
            </a:r>
            <a:r>
              <a:rPr lang="sr-Cyrl-RS" sz="3200" dirty="0" smtClean="0"/>
              <a:t>деле се на:</a:t>
            </a:r>
          </a:p>
          <a:p>
            <a:pPr marL="514350" indent="-514350">
              <a:buAutoNum type="arabicPeriod"/>
            </a:pPr>
            <a:r>
              <a:rPr lang="sr-Cyrl-RS" sz="3200" dirty="0" smtClean="0"/>
              <a:t>Сеоска или рурална насеља;</a:t>
            </a:r>
          </a:p>
          <a:p>
            <a:pPr marL="514350" indent="-514350">
              <a:buAutoNum type="arabicPeriod"/>
            </a:pPr>
            <a:r>
              <a:rPr lang="sr-Cyrl-RS" sz="3200" dirty="0" smtClean="0"/>
              <a:t>Градска или урбана насеља;</a:t>
            </a:r>
          </a:p>
          <a:p>
            <a:pPr marL="514350" indent="-514350">
              <a:buAutoNum type="arabicPeriod"/>
            </a:pPr>
            <a:r>
              <a:rPr lang="sr-Cyrl-RS" sz="3200" dirty="0" smtClean="0"/>
              <a:t>Мешовита насеља, варошице;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3434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/>
              <a:t>Према изгледу насеља и распореда кућа </a:t>
            </a:r>
            <a:r>
              <a:rPr lang="sr-Cyrl-RS" sz="3200" dirty="0" smtClean="0"/>
              <a:t>постоје:</a:t>
            </a:r>
          </a:p>
          <a:p>
            <a:r>
              <a:rPr lang="sr-Cyrl-RS" sz="3200" dirty="0" smtClean="0"/>
              <a:t>1. Збијена  (ушорена) насеља – Војводина, Мачва;</a:t>
            </a:r>
          </a:p>
          <a:p>
            <a:r>
              <a:rPr lang="sr-Cyrl-RS" sz="3200" dirty="0" smtClean="0"/>
              <a:t>2. Линијска насеља – Шушара;</a:t>
            </a:r>
          </a:p>
          <a:p>
            <a:r>
              <a:rPr lang="sr-Cyrl-RS" sz="3200" dirty="0" smtClean="0"/>
              <a:t>3. Разбијена насеља – планине (махале, засеоци);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b="1" dirty="0" smtClean="0"/>
              <a:t>Села</a:t>
            </a:r>
            <a:r>
              <a:rPr lang="sr-Cyrl-RS" sz="3200" dirty="0" smtClean="0"/>
              <a:t> су мања насеља чији се становници махом баве пољопривредом. Имају слабије развијене функције . У Србији тренутно има  око 6 000 села.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b="1" dirty="0" smtClean="0"/>
              <a:t>Градови</a:t>
            </a:r>
            <a:r>
              <a:rPr lang="sr-Cyrl-RS" sz="3200" dirty="0" smtClean="0"/>
              <a:t> су већа насеља, са бројним функцијама, чије становништво углавном ради у индустрији и услужним делатностима. У Србији их је тренутно 193, од којих 23 имају статус града (Вршац).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648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b="1" dirty="0" smtClean="0"/>
              <a:t>Привремена или сезонска насеља </a:t>
            </a:r>
            <a:r>
              <a:rPr lang="sr-Cyrl-RS" sz="3200" dirty="0" smtClean="0"/>
              <a:t>се користе само у одређеном делу године. То су салаши, колебе, пољане, катуни, бачије, појате, трле итд.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dirty="0" smtClean="0"/>
              <a:t>Насеља настају на различите начине:</a:t>
            </a:r>
          </a:p>
          <a:p>
            <a:pPr marL="514350" indent="-514350" algn="just">
              <a:buAutoNum type="arabicPeriod"/>
            </a:pPr>
            <a:r>
              <a:rPr lang="sr-Cyrl-RS" sz="3200" dirty="0" smtClean="0"/>
              <a:t>Спонтано формирана – најчешћа насеља;</a:t>
            </a:r>
          </a:p>
          <a:p>
            <a:pPr marL="514350" indent="-514350" algn="just">
              <a:buAutoNum type="arabicPeriod"/>
            </a:pPr>
            <a:r>
              <a:rPr lang="sr-Cyrl-RS" sz="3200" dirty="0" smtClean="0"/>
              <a:t>Настала интервенцијом власти – прошлост;</a:t>
            </a:r>
          </a:p>
          <a:p>
            <a:pPr marL="514350" indent="-514350" algn="just">
              <a:buAutoNum type="arabicPeriod"/>
            </a:pPr>
            <a:r>
              <a:rPr lang="sr-Cyrl-RS" sz="3200" dirty="0" smtClean="0"/>
              <a:t>Плански основана насеља – Војводина, Косово;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dirty="0" smtClean="0"/>
              <a:t>Појмови за подсећање:</a:t>
            </a:r>
          </a:p>
          <a:p>
            <a:pPr algn="just"/>
            <a:endParaRPr lang="sr-Cyrl-RS" sz="3200" dirty="0" smtClean="0"/>
          </a:p>
          <a:p>
            <a:pPr algn="just"/>
            <a:r>
              <a:rPr lang="sr-Cyrl-RS" sz="3200" dirty="0" smtClean="0"/>
              <a:t>Урбанизација –</a:t>
            </a:r>
          </a:p>
          <a:p>
            <a:pPr algn="just"/>
            <a:endParaRPr lang="sr-Cyrl-RS" sz="3200" dirty="0" smtClean="0"/>
          </a:p>
          <a:p>
            <a:pPr algn="just"/>
            <a:r>
              <a:rPr lang="sr-Cyrl-RS" sz="3200" dirty="0" smtClean="0"/>
              <a:t>Конурбација – </a:t>
            </a:r>
          </a:p>
          <a:p>
            <a:pPr algn="just"/>
            <a:endParaRPr lang="sr-Cyrl-RS" sz="3200" dirty="0" smtClean="0"/>
          </a:p>
          <a:p>
            <a:pPr algn="just"/>
            <a:r>
              <a:rPr lang="sr-Cyrl-RS" sz="3200" dirty="0" smtClean="0"/>
              <a:t>Мегалополиси –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36576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процес настанка и развоја градова;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4572000"/>
            <a:ext cx="647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процес срастања градова или њихових делова;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55626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џиновски градови;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 НА ПАЖЊИ</a:t>
            </a:r>
          </a:p>
          <a:p>
            <a:pPr algn="ctr"/>
            <a:endParaRPr lang="sr-Cyrl-R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Cyrl-R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07.02.2018.</a:t>
            </a:r>
          </a:p>
          <a:p>
            <a:pPr algn="ctr"/>
            <a:r>
              <a:rPr lang="sr-Cyrl-R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Аутор</a:t>
            </a:r>
          </a:p>
          <a:p>
            <a:pPr algn="ctr"/>
            <a:r>
              <a:rPr lang="sr-Cyrl-R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Гордана Васић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232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skola1</dc:creator>
  <cp:lastModifiedBy>skola1</cp:lastModifiedBy>
  <cp:revision>4</cp:revision>
  <dcterms:created xsi:type="dcterms:W3CDTF">2006-08-16T00:00:00Z</dcterms:created>
  <dcterms:modified xsi:type="dcterms:W3CDTF">2018-02-07T09:46:31Z</dcterms:modified>
</cp:coreProperties>
</file>