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примарни</c:v>
                </c:pt>
                <c:pt idx="1">
                  <c:v>секундарни</c:v>
                </c:pt>
                <c:pt idx="2">
                  <c:v>терцијарни</c:v>
                </c:pt>
                <c:pt idx="3">
                  <c:v>квартарни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100</c:v>
                </c:pt>
                <c:pt idx="2">
                  <c:v>120</c:v>
                </c:pt>
                <c:pt idx="3">
                  <c:v>90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0.41176</cdr:x>
      <cdr:y>0.12676</cdr:y>
    </cdr:from>
    <cdr:to>
      <cdr:x>0.57843</cdr:x>
      <cdr:y>0.22535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0400" y="685800"/>
          <a:ext cx="129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sr-Cyrl-RS" sz="2800" b="1" dirty="0" smtClean="0"/>
            <a:t>14,76%</a:t>
          </a:r>
          <a:endParaRPr 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ОСНОВНЕ ОДЛИКЕ ПРИВРЕДЕ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Привреда</a:t>
            </a:r>
            <a:r>
              <a:rPr lang="sr-Cyrl-RS" sz="2400" dirty="0" smtClean="0"/>
              <a:t> је скуп делатности које обухватају вађење минералних сировина,  производњу, расподелу и потрошњу материјалних добара и пружање услуга ради задовољења људских потреба.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657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ПРИВРЕДНЕ </a:t>
            </a:r>
          </a:p>
          <a:p>
            <a:pPr algn="ctr"/>
            <a:r>
              <a:rPr lang="sr-Cyrl-RS" sz="2800" b="1" dirty="0" smtClean="0"/>
              <a:t>ДЕЛАТНОСТИ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Примарне делатности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3276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Секундарне делатности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Терцијарне делатности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495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Квартарне делатности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0" y="3581400"/>
            <a:ext cx="4419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0" y="2895600"/>
            <a:ext cx="2971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2971800"/>
            <a:ext cx="2971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4267200"/>
            <a:ext cx="2971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4191000"/>
            <a:ext cx="2971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Пољопривреда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Лов и риболов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Шумарство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15240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Енергетика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Рударство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Индустрија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Грађевинарство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Производно занатство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52578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Трговина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Туризам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Саобраћај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Угоститељство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Услужно занатство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52578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Образовање и наука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Култура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Здравство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Државна управа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Војска и полиција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9" idx="0"/>
          </p:cNvCxnSpPr>
          <p:nvPr/>
        </p:nvCxnSpPr>
        <p:spPr>
          <a:xfrm rot="5400000" flipH="1" flipV="1">
            <a:off x="1314450" y="2381250"/>
            <a:ext cx="685800" cy="342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295400" y="5410200"/>
            <a:ext cx="609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7581900" y="2400300"/>
            <a:ext cx="68580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391400" y="5410200"/>
            <a:ext cx="76200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0" y="609600"/>
          <a:ext cx="68580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685800" y="6858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8200" y="3429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26,83%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33,08%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133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25,33%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6096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Запослени по секторима у Србији 2011.године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ФАКТОРИ РАЗВОЈА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152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Природни фактори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Друштвени фактори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990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Економско-политички (држава)</a:t>
            </a:r>
          </a:p>
          <a:p>
            <a:r>
              <a:rPr lang="sr-Cyrl-RS" dirty="0" smtClean="0"/>
              <a:t>Демографски (стручни људи)</a:t>
            </a:r>
          </a:p>
          <a:p>
            <a:r>
              <a:rPr lang="sr-Cyrl-RS" dirty="0" smtClean="0"/>
              <a:t>Научно-технолошки (наука)</a:t>
            </a:r>
            <a:endParaRPr lang="en-US" dirty="0"/>
          </a:p>
        </p:txBody>
      </p:sp>
      <p:pic>
        <p:nvPicPr>
          <p:cNvPr id="1026" name="Picture 2" descr="Ð ÐµÐ·ÑÐ»ÑÐ°Ñ ÑÐ»Ð¸ÐºÐ° Ð·Ð° primitivna poljoprivre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4172172" cy="2133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91200" y="2057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ФАЗЕ РАЗВОЈА</a:t>
            </a:r>
            <a:endParaRPr lang="en-US" sz="2400" b="1" dirty="0"/>
          </a:p>
        </p:txBody>
      </p:sp>
      <p:pic>
        <p:nvPicPr>
          <p:cNvPr id="1030" name="Picture 6" descr="Ð ÐµÐ·ÑÐ»ÑÐ°Ñ ÑÐ»Ð¸ÐºÐ° Ð·Ð° poljoprivre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86200"/>
            <a:ext cx="4191000" cy="2857500"/>
          </a:xfrm>
          <a:prstGeom prst="rect">
            <a:avLst/>
          </a:prstGeom>
          <a:noFill/>
        </p:spPr>
      </p:pic>
      <p:pic>
        <p:nvPicPr>
          <p:cNvPr id="1034" name="Picture 10" descr="Ð¡ÑÐ¾Ð´Ð½Ð° ÑÐ»Ð¸ÐºÐ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106287"/>
            <a:ext cx="4190999" cy="2637414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>
            <a:stCxn id="2" idx="3"/>
          </p:cNvCxnSpPr>
          <p:nvPr/>
        </p:nvCxnSpPr>
        <p:spPr>
          <a:xfrm flipV="1">
            <a:off x="2743200" y="609600"/>
            <a:ext cx="914400" cy="307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43200" y="916634"/>
            <a:ext cx="914400" cy="2263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1200" y="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Особине рељефа, климе, вода, </a:t>
            </a:r>
          </a:p>
          <a:p>
            <a:pPr algn="just"/>
            <a:r>
              <a:rPr lang="sr-Cyrl-RS" dirty="0" smtClean="0"/>
              <a:t>з</a:t>
            </a:r>
            <a:r>
              <a:rPr lang="sr-Cyrl-RS" dirty="0" smtClean="0"/>
              <a:t>емљишта, рудно и енергетско </a:t>
            </a:r>
          </a:p>
          <a:p>
            <a:r>
              <a:rPr lang="sr-Cyrl-RS" dirty="0" smtClean="0"/>
              <a:t>богатство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24384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 smtClean="0"/>
              <a:t>Предратна – пољопривреда и рударство;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 smtClean="0"/>
              <a:t>Социјалистичка – национализација,  </a:t>
            </a:r>
          </a:p>
          <a:p>
            <a:pPr marL="342900" indent="-342900"/>
            <a:r>
              <a:rPr lang="sr-Cyrl-RS" dirty="0" smtClean="0"/>
              <a:t> </a:t>
            </a:r>
            <a:r>
              <a:rPr lang="sr-Cyrl-RS" dirty="0" smtClean="0"/>
              <a:t>      петолетке (1947-1951), друштвена својина;</a:t>
            </a:r>
          </a:p>
          <a:p>
            <a:pPr marL="342900" indent="-342900"/>
            <a:r>
              <a:rPr lang="sr-Cyrl-RS" dirty="0" smtClean="0"/>
              <a:t>3.  Транзициона – прелаз на тржишну привреду, </a:t>
            </a:r>
            <a:r>
              <a:rPr lang="sr-Cyrl-RS" dirty="0" smtClean="0"/>
              <a:t>приватна </a:t>
            </a:r>
            <a:r>
              <a:rPr lang="sr-Cyrl-RS" dirty="0" smtClean="0"/>
              <a:t>својина;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</a:p>
          <a:p>
            <a:pPr algn="ctr"/>
            <a:endParaRPr lang="sr-Cyrl-RS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Фебруар 2019.</a:t>
            </a:r>
          </a:p>
          <a:p>
            <a:pPr algn="ctr"/>
            <a:r>
              <a:rPr lang="sr-Cyrl-R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</a:t>
            </a:r>
          </a:p>
          <a:p>
            <a:pPr algn="ctr"/>
            <a:r>
              <a:rPr lang="sr-Cyrl-R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Гордана Васић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172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18</cp:revision>
  <dcterms:created xsi:type="dcterms:W3CDTF">2006-08-16T00:00:00Z</dcterms:created>
  <dcterms:modified xsi:type="dcterms:W3CDTF">2019-02-11T17:55:24Z</dcterms:modified>
</cp:coreProperties>
</file>