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4" r:id="rId4"/>
    <p:sldId id="263" r:id="rId5"/>
    <p:sldId id="267" r:id="rId6"/>
    <p:sldId id="257" r:id="rId7"/>
    <p:sldId id="258" r:id="rId8"/>
    <p:sldId id="260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B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1" autoAdjust="0"/>
    <p:restoredTop sz="94660"/>
  </p:normalViewPr>
  <p:slideViewPr>
    <p:cSldViewPr>
      <p:cViewPr varScale="1">
        <p:scale>
          <a:sx n="87" d="100"/>
          <a:sy n="87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</a:t>
            </a:r>
          </a:p>
          <a:p>
            <a:r>
              <a:rPr lang="sr-Cyrl-C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ФРАНЦУСКА</a:t>
            </a:r>
            <a:endParaRPr lang="en-US" sz="9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038600"/>
            <a:ext cx="3714750" cy="2524126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b/b7/Armoiries_r%C3%A9publique_fran%C3%A7aise.svg/200px-Armoiries_r%C3%A9publique_fran%C3%A7ais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2438400" cy="276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0"/>
            <a:ext cx="5638800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  Р  А  Ј</a:t>
            </a:r>
          </a:p>
          <a:p>
            <a:pPr algn="ctr"/>
            <a:endParaRPr lang="sr-Cyrl-C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r-Cyrl-C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Хвала на пажњи</a:t>
            </a:r>
            <a:endParaRPr lang="sr-Cyrl-C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sr-Cyrl-C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sr-Cyrl-C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r-Cyrl-C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ГОрдана васић</a:t>
            </a:r>
          </a:p>
          <a:p>
            <a:pPr algn="ctr"/>
            <a:endParaRPr lang="sr-Cyrl-C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sr-Cyrl-C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r-Cyrl-C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Уљма, 2014.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risium.eu/g/france_phys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42839"/>
            <a:ext cx="4800600" cy="458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800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bg1"/>
                </a:solidFill>
              </a:rPr>
              <a:t>Бискајски залив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bg1"/>
                </a:solidFill>
              </a:rPr>
              <a:t>Ла Манш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172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bg1"/>
                </a:solidFill>
              </a:rPr>
              <a:t>Средоземно море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gitelink.com/brittany/photos/MtStMichel_avion%20-%20Fabos-pub-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306304" cy="2438400"/>
          </a:xfrm>
          <a:prstGeom prst="rect">
            <a:avLst/>
          </a:prstGeom>
          <a:noFill/>
        </p:spPr>
      </p:pic>
      <p:pic>
        <p:nvPicPr>
          <p:cNvPr id="7" name="Picture 8" descr="http://www.christopherlong.co.uk/oth/msm-smmimages/ms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267200"/>
            <a:ext cx="3276600" cy="2369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12954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Мон </a:t>
            </a:r>
            <a:r>
              <a:rPr lang="sr-Cyrl-CS" sz="1400" b="1" dirty="0" smtClean="0"/>
              <a:t>Сент Мишел...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96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...за време осеке...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.... и плиме</a:t>
            </a:r>
            <a:endParaRPr lang="en-US" sz="1400" b="1" dirty="0"/>
          </a:p>
        </p:txBody>
      </p:sp>
      <p:pic>
        <p:nvPicPr>
          <p:cNvPr id="10242" name="Picture 2" descr="http://www.ericsson.com/res/site_FR/images/fr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5181600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91200" y="22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Француска лежи на западу Европе. Излази на Атлански океан и Средоземно море.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505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Бретања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bdchick.files.wordpress.com/2013/12/france-map-to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54864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562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C00000"/>
                </a:solidFill>
              </a:rPr>
              <a:t>Пиринеји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495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C00000"/>
                </a:solidFill>
              </a:rPr>
              <a:t>Алпи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267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Средишњи масив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733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Јура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124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Вогези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590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50000"/>
                  </a:schemeClr>
                </a:solidFill>
              </a:rPr>
              <a:t>Сена 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429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50000"/>
                  </a:schemeClr>
                </a:solidFill>
              </a:rPr>
              <a:t>Лоара 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800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50000"/>
                  </a:schemeClr>
                </a:solidFill>
              </a:rPr>
              <a:t>Гарона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029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50000"/>
                  </a:schemeClr>
                </a:solidFill>
              </a:rPr>
              <a:t>Рона 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Рељеф</a:t>
            </a:r>
            <a:r>
              <a:rPr lang="sr-Cyrl-CS" sz="2000" b="1" dirty="0" smtClean="0"/>
              <a:t>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на западу и северу низија;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CS" b="1" dirty="0" smtClean="0"/>
              <a:t> у средишњем делу громадне а на истоку          </a:t>
            </a:r>
          </a:p>
          <a:p>
            <a:r>
              <a:rPr lang="sr-Cyrl-CS" b="1" dirty="0" smtClean="0"/>
              <a:t>  и југу веначне планине;</a:t>
            </a:r>
            <a:endParaRPr lang="en-US" b="1" dirty="0"/>
          </a:p>
        </p:txBody>
      </p:sp>
      <p:pic>
        <p:nvPicPr>
          <p:cNvPr id="15" name="Picture 2" descr="File:Aiguil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"/>
            <a:ext cx="3257550" cy="4343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5000" y="4572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Клима</a:t>
            </a:r>
            <a:r>
              <a:rPr lang="sr-Cyrl-CS" sz="2000" b="1" dirty="0" smtClean="0"/>
              <a:t> 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4495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Атланска обала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495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океанска, умереноконтинентална, средоземна, планинска;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563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Воде</a:t>
            </a:r>
            <a:r>
              <a:rPr lang="sr-Cyrl-CS" sz="2000" b="1" dirty="0" smtClean="0"/>
              <a:t> </a:t>
            </a:r>
            <a:endParaRPr lang="en-US" sz="20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6019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Сена, Лоара, Гарона, Рона;</a:t>
            </a:r>
          </a:p>
          <a:p>
            <a:r>
              <a:rPr lang="sr-Cyrl-CS" b="1" dirty="0" smtClean="0"/>
              <a:t>Реке су повезане каналима;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i.telegraph.co.uk/multimedia/archive/01900/france_190077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381500" cy="2733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152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u="sng" dirty="0" smtClean="0"/>
              <a:t>Вегетација</a:t>
            </a:r>
            <a:r>
              <a:rPr lang="sr-Cyrl-CS" b="1" dirty="0" smtClean="0"/>
              <a:t> измењена и претворена у оранице, воћњаке и винограде.</a:t>
            </a:r>
          </a:p>
          <a:p>
            <a:r>
              <a:rPr lang="sr-Cyrl-CS" b="1" dirty="0" smtClean="0"/>
              <a:t>Шума је мало, углавном на планинама.</a:t>
            </a:r>
            <a:endParaRPr lang="en-US" b="1" dirty="0"/>
          </a:p>
        </p:txBody>
      </p:sp>
      <p:pic>
        <p:nvPicPr>
          <p:cNvPr id="4" name="Picture 2" descr="File:Facade de la Cathédrale de Reims - Parv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38862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2971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Катедрала Нотр Дам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Становништво 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Французи су Романи католичке вероисповести;</a:t>
            </a:r>
            <a:endParaRPr lang="en-US" b="1" dirty="0"/>
          </a:p>
        </p:txBody>
      </p:sp>
      <p:pic>
        <p:nvPicPr>
          <p:cNvPr id="8" name="Picture 10" descr="http://static.guim.co.uk/sys-images/Travel/Pix/pictures/2012/5/9/1336572644070/Brison-Saint-Innocent-vin-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4381500" cy="2628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3733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Виногради у Прованси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.cdn.blog.hu/re/reklamipar/image/2012_07/Renaul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1447800" cy="1447800"/>
          </a:xfrm>
          <a:prstGeom prst="rect">
            <a:avLst/>
          </a:prstGeom>
          <a:noFill/>
        </p:spPr>
      </p:pic>
      <p:pic>
        <p:nvPicPr>
          <p:cNvPr id="24580" name="Picture 4" descr="http://www.autonewschina.com/images/S000201312122028165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3136899" cy="1447801"/>
          </a:xfrm>
          <a:prstGeom prst="rect">
            <a:avLst/>
          </a:prstGeom>
          <a:noFill/>
        </p:spPr>
      </p:pic>
      <p:pic>
        <p:nvPicPr>
          <p:cNvPr id="24584" name="Picture 8" descr="http://placesmustseen.com/wp-content/uploads/2013/06/Lavender-fields-Provence-France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81400"/>
            <a:ext cx="47244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6324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chemeClr val="bg1"/>
                </a:solidFill>
              </a:rPr>
              <a:t>Поља лаванде у Прованси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4586" name="Picture 10" descr="http://corporate.airfrance.com/typo3temp/pics/une_hangarA380-2_63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676400"/>
            <a:ext cx="2362200" cy="1852864"/>
          </a:xfrm>
          <a:prstGeom prst="rect">
            <a:avLst/>
          </a:prstGeom>
          <a:noFill/>
        </p:spPr>
      </p:pic>
      <p:pic>
        <p:nvPicPr>
          <p:cNvPr id="24588" name="Picture 12" descr="http://www.english.rfi.fr/sites/english.filesrfi/imagecache/rfi_43_large/sites/images.rfi.fr/files/aef_image/tg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676400"/>
            <a:ext cx="2286000" cy="1828800"/>
          </a:xfrm>
          <a:prstGeom prst="rect">
            <a:avLst/>
          </a:prstGeom>
          <a:noFill/>
        </p:spPr>
      </p:pic>
      <p:pic>
        <p:nvPicPr>
          <p:cNvPr id="24592" name="Picture 16" descr="http://test.ema-ecole.com/wp-content/uploads/2013/03/Yves_Saint_Laur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276600"/>
            <a:ext cx="3733799" cy="1819668"/>
          </a:xfrm>
          <a:prstGeom prst="rect">
            <a:avLst/>
          </a:prstGeom>
          <a:noFill/>
        </p:spPr>
      </p:pic>
      <p:pic>
        <p:nvPicPr>
          <p:cNvPr id="24594" name="Picture 18" descr="http://www.cannoletta.com/images/dior_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5410200"/>
            <a:ext cx="1752600" cy="1258215"/>
          </a:xfrm>
          <a:prstGeom prst="rect">
            <a:avLst/>
          </a:prstGeom>
          <a:noFill/>
        </p:spPr>
      </p:pic>
      <p:pic>
        <p:nvPicPr>
          <p:cNvPr id="24596" name="Picture 20" descr="http://www.gmkfreelogos.com/logos/G/img/Givenchy-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5334000"/>
            <a:ext cx="1371600" cy="1371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0" y="5562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    Модна индустрија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200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Т</a:t>
            </a:r>
            <a:r>
              <a:rPr lang="sr-Latn-CS" sz="1400" b="1" dirty="0" smtClean="0"/>
              <a:t>ZV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3200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Мираж</a:t>
            </a:r>
            <a:endParaRPr lang="en-US" sz="1400" b="1" dirty="0"/>
          </a:p>
        </p:txBody>
      </p:sp>
      <p:pic>
        <p:nvPicPr>
          <p:cNvPr id="24598" name="Picture 22" descr="http://blog.dhgate.com/wp-content/uploads/2010/04/coco-chane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52400"/>
            <a:ext cx="1905000" cy="24765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667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Коко Шанел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3962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Привреда</a:t>
            </a:r>
            <a:endParaRPr lang="en-US" sz="20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3581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Вино и сир</a:t>
            </a:r>
            <a:endParaRPr lang="en-US" sz="1400" b="1" dirty="0"/>
          </a:p>
        </p:txBody>
      </p:sp>
      <p:pic>
        <p:nvPicPr>
          <p:cNvPr id="24602" name="Picture 26" descr="http://images.essentialtravel.co.uk/et-magazine/hot-right-now/france-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152400"/>
            <a:ext cx="20764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ulturextourism.com/wp-content/uploads/2012/02/Paris-Most-Popular-Cultural-Tourist-Attractions-in-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76" y="152399"/>
            <a:ext cx="4614510" cy="6553201"/>
          </a:xfrm>
          <a:prstGeom prst="rect">
            <a:avLst/>
          </a:prstGeom>
          <a:noFill/>
        </p:spPr>
      </p:pic>
      <p:pic>
        <p:nvPicPr>
          <p:cNvPr id="4100" name="Picture 4" descr="http://images.nationalgeographic.com/wpf/media-live/photos/000/280/cache/versailles-palace-and-garden_28028_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4089400" cy="306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15200" y="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Туризам </a:t>
            </a:r>
            <a:endParaRPr lang="en-US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52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Ајфелов торањ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9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Версај</a:t>
            </a:r>
            <a:endParaRPr lang="en-US" sz="1400" b="1" dirty="0"/>
          </a:p>
        </p:txBody>
      </p:sp>
      <p:pic>
        <p:nvPicPr>
          <p:cNvPr id="7" name="Picture 4" descr="http://www.alaska-in-pictures.com/data/media/22/arc-de-triomphe_94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4076700" cy="29718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3810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chemeClr val="bg1"/>
                </a:solidFill>
              </a:rPr>
              <a:t>Тријумфална капија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urist-attraction.co.uk/userfiles/image/image%20folder1/France/Chartres%20Cathedral,%20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76600"/>
            <a:ext cx="4762500" cy="3467100"/>
          </a:xfrm>
          <a:prstGeom prst="rect">
            <a:avLst/>
          </a:prstGeom>
          <a:noFill/>
        </p:spPr>
      </p:pic>
      <p:pic>
        <p:nvPicPr>
          <p:cNvPr id="4" name="Picture 2" descr="http://impressivemagazine.com/wp-content/uploads/2013/06/Louvre-Museum-P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4724400" cy="3080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15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Лувр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400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Нотр Дам</a:t>
            </a:r>
            <a:endParaRPr lang="en-US" sz="1400" b="1" dirty="0"/>
          </a:p>
        </p:txBody>
      </p:sp>
      <p:pic>
        <p:nvPicPr>
          <p:cNvPr id="7" name="Picture 4" descr="http://www.louvre.fr/sites/default/files/imagecache/278x370/medias/medias_images/images/louvre-ltigtportrait-lisa-gherardiniltigt-epouse.jpg?13367946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133600" cy="2816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15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Мона Лиза</a:t>
            </a:r>
            <a:endParaRPr lang="en-US" sz="1400" b="1" dirty="0"/>
          </a:p>
        </p:txBody>
      </p:sp>
      <p:pic>
        <p:nvPicPr>
          <p:cNvPr id="9" name="Picture 6" descr="http://www2.ae911truth.org/images/infoitems/Delacroi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609600"/>
            <a:ext cx="1828800" cy="14922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228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Делакроа, Слобода </a:t>
            </a:r>
          </a:p>
          <a:p>
            <a:r>
              <a:rPr lang="sr-Cyrl-CS" sz="1400" b="1" dirty="0" smtClean="0"/>
              <a:t> </a:t>
            </a:r>
            <a:r>
              <a:rPr lang="sr-Cyrl-CS" sz="1400" b="1" dirty="0" smtClean="0"/>
              <a:t>     води народ</a:t>
            </a:r>
            <a:endParaRPr lang="en-US" sz="1400" b="1" dirty="0"/>
          </a:p>
        </p:txBody>
      </p:sp>
      <p:pic>
        <p:nvPicPr>
          <p:cNvPr id="11" name="Picture 2" descr="http://i.dailymail.co.uk/i/pix/2009/07/08/article-1198273-05A3FB54000005DC-584_468x2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124200"/>
            <a:ext cx="4038600" cy="2667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5867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Дворци на обали Лоаре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telegraph.co.uk/multimedia/archive/02236/advice-nice_223659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"/>
            <a:ext cx="4748751" cy="2971800"/>
          </a:xfrm>
          <a:prstGeom prst="rect">
            <a:avLst/>
          </a:prstGeom>
          <a:noFill/>
        </p:spPr>
      </p:pic>
      <p:pic>
        <p:nvPicPr>
          <p:cNvPr id="1030" name="Picture 6" descr="http://www.nyhabitat.com/blog/wp-content/uploads/2012/07/boulevard-croisette-cannes-french-rivi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0"/>
            <a:ext cx="4724400" cy="33737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Ница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505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Кроазета у Кану </a:t>
            </a:r>
            <a:endParaRPr lang="en-US" sz="1400" b="1" dirty="0"/>
          </a:p>
        </p:txBody>
      </p:sp>
      <p:pic>
        <p:nvPicPr>
          <p:cNvPr id="1032" name="Picture 8" descr="http://img2-1.timeinc.net/ew/i/2013/05/20/cannes-red-carpet-jane-fon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438400" cy="39271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1524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Џејн Фонда на црвеном тепиху током филмског фестивала у Кану</a:t>
            </a:r>
            <a:endParaRPr lang="en-US" sz="1400" b="1" dirty="0"/>
          </a:p>
        </p:txBody>
      </p:sp>
      <p:pic>
        <p:nvPicPr>
          <p:cNvPr id="4098" name="Picture 2" descr="http://media-cache-ec0.pinimg.com/236x/44/18/93/441893b50bed7bb994566d614317a5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295400"/>
            <a:ext cx="1489054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3505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Постер за Кански фестивал</a:t>
            </a:r>
            <a:endParaRPr lang="en-US" sz="1400" b="1" dirty="0"/>
          </a:p>
        </p:txBody>
      </p:sp>
      <p:pic>
        <p:nvPicPr>
          <p:cNvPr id="4100" name="Picture 4" descr="http://fashionweekdates.com/cannes-fashion-wee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191000"/>
            <a:ext cx="3962400" cy="2438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05200" y="4267200"/>
            <a:ext cx="52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1400" b="1" dirty="0" smtClean="0">
                <a:solidFill>
                  <a:schemeClr val="bg1"/>
                </a:solidFill>
              </a:rPr>
              <a:t>Кан</a:t>
            </a:r>
            <a:r>
              <a:rPr lang="sr-Cyrl-C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8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8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TGV-Duplex P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584" cy="6858000"/>
          </a:xfrm>
          <a:prstGeom prst="rect">
            <a:avLst/>
          </a:prstGeom>
          <a:noFill/>
        </p:spPr>
      </p:pic>
      <p:pic>
        <p:nvPicPr>
          <p:cNvPr id="3" name="Picture 2" descr="http://cdn.theatlantic.com/static/infocus/paris071813/p11_RTX11Q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hdwallpaper.freehdw.com/0002/nature-landscapes_widewallpaper_beautiful-panarama-of-paris_11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0" y="0"/>
            <a:ext cx="102387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193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35</cp:revision>
  <dcterms:created xsi:type="dcterms:W3CDTF">2006-08-16T00:00:00Z</dcterms:created>
  <dcterms:modified xsi:type="dcterms:W3CDTF">2014-04-13T11:10:04Z</dcterms:modified>
</cp:coreProperties>
</file>