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sourcesforhistoryteachers.wikispaces.com/file/view/Location-Asia-UNsubregions.png/442694772/Location-Asia-UNsubreg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Северна Азија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Југозападна Азија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133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Средња Азија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Јужна Азија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572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Југоисточна Азија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819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Источна Азија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9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СРЕДЊА</a:t>
            </a:r>
          </a:p>
          <a:p>
            <a:pPr algn="ctr"/>
            <a:r>
              <a:rPr lang="sr-Cyrl-RS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АЗИЈА</a:t>
            </a:r>
            <a:endParaRPr lang="en-US" sz="9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freeworldmaps.net/asia/central/centrala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9597"/>
            <a:ext cx="9144000" cy="60284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0"/>
            <a:ext cx="1967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/>
              <a:t>ПОЛОЖАЈ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0" y="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- лош положај јер </a:t>
            </a:r>
            <a:r>
              <a:rPr lang="sr-Cyrl-RS" sz="2400" dirty="0" smtClean="0"/>
              <a:t>је удаљена од </a:t>
            </a:r>
            <a:r>
              <a:rPr lang="sr-Cyrl-RS" sz="2400" dirty="0" smtClean="0"/>
              <a:t>океана и изолована у средини Азије.</a:t>
            </a:r>
            <a:endParaRPr lang="en-US" sz="2400" dirty="0"/>
          </a:p>
        </p:txBody>
      </p:sp>
      <p:pic>
        <p:nvPicPr>
          <p:cNvPr id="7" name="Picture 2" descr="https://upload.wikimedia.org/wikipedia/commons/thumb/8/88/Central_Asia_%28orthographic_projection%29.svg/1200px-Central_Asia_%28orthographic_projection%29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9150"/>
            <a:ext cx="603885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ПРИРОДА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/>
              <a:t>Рељеф 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sr-Cyrl-RS" sz="2400" dirty="0" smtClean="0"/>
              <a:t> Туранска и Прикаспијска низија;</a:t>
            </a:r>
          </a:p>
          <a:p>
            <a:pPr algn="just">
              <a:buFontTx/>
              <a:buChar char="-"/>
            </a:pPr>
            <a:r>
              <a:rPr lang="sr-Cyrl-RS" sz="2400" dirty="0" smtClean="0"/>
              <a:t> </a:t>
            </a:r>
            <a:r>
              <a:rPr lang="sr-Cyrl-RS" sz="2400" dirty="0" smtClean="0"/>
              <a:t>на југу веначне планине Памир и Тјаншан а на истоку громадни Алтај</a:t>
            </a:r>
            <a:endParaRPr lang="en-US" sz="2400" dirty="0"/>
          </a:p>
        </p:txBody>
      </p:sp>
      <p:pic>
        <p:nvPicPr>
          <p:cNvPr id="12" name="Picture 2" descr="http://www.freeworldmaps.net/asia/central/centralasia-hd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62101"/>
            <a:ext cx="6781800" cy="499587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3200400"/>
            <a:ext cx="2470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000" b="1" dirty="0" smtClean="0"/>
              <a:t>Прикаспијска низија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52600" y="4648200"/>
            <a:ext cx="1967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2000" b="1" dirty="0" smtClean="0"/>
              <a:t>Туранска низија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4191000" y="4572000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/>
              <a:t>Тјаншан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657600" y="5334000"/>
            <a:ext cx="93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/>
              <a:t>Памир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2667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Алтај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391400" y="0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u="sng" dirty="0" smtClean="0"/>
              <a:t>Клима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457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- изразито континентална (пустињска)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175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u="sng" dirty="0" smtClean="0"/>
              <a:t>Вегетација </a:t>
            </a:r>
            <a:endParaRPr lang="en-US" sz="28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2286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- </a:t>
            </a:r>
            <a:r>
              <a:rPr lang="sr-Cyrl-RS" sz="2400" dirty="0" smtClean="0"/>
              <a:t>Пустиње Кизилкум и Каракум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4038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Кизилкум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510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Каракум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3505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u="sng" dirty="0" smtClean="0"/>
              <a:t>Воде </a:t>
            </a:r>
            <a:endParaRPr lang="en-US" sz="28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010400" y="3962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sr-Cyrl-RS" sz="2400" dirty="0" smtClean="0"/>
              <a:t>Реке            Сир Дарја и Аму Дарја;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10400" y="518160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/>
              <a:t>- Каспијско</a:t>
            </a:r>
            <a:r>
              <a:rPr lang="sr-Cyrl-RS" sz="2400" dirty="0" smtClean="0"/>
              <a:t>, Аралско и Балхашко језеро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267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Каспијско језеро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3733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Аралско језеро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3276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Балхашко језеро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Сир Дарја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41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Аму Дарја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s-media-cache-ak0.pinimg.com/236x/2c/83/21/2c832120b402d35e1d2171dacf55ce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3136900" cy="43624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3400"/>
            <a:ext cx="396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sr-Cyrl-RS" sz="2400" dirty="0" smtClean="0"/>
              <a:t> Бела </a:t>
            </a:r>
            <a:r>
              <a:rPr lang="sr-Cyrl-RS" sz="2400" dirty="0" smtClean="0"/>
              <a:t>раса, номади, Турски и Ирански народи, </a:t>
            </a:r>
            <a:r>
              <a:rPr lang="sr-Cyrl-RS" sz="2400" dirty="0" smtClean="0"/>
              <a:t>ислам;</a:t>
            </a:r>
          </a:p>
          <a:p>
            <a:pPr algn="just"/>
            <a:endParaRPr lang="sr-Cyrl-RS" sz="1600" dirty="0" smtClean="0"/>
          </a:p>
          <a:p>
            <a:pPr algn="just">
              <a:buFontTx/>
              <a:buChar char="-"/>
            </a:pPr>
            <a:r>
              <a:rPr lang="sr-Cyrl-RS" sz="2400" dirty="0" smtClean="0"/>
              <a:t> </a:t>
            </a:r>
            <a:r>
              <a:rPr lang="sr-Cyrl-RS" sz="2400" dirty="0" smtClean="0"/>
              <a:t>пет држава бившег СССР-а;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ДРУШТВО</a:t>
            </a:r>
            <a:endParaRPr lang="en-US" dirty="0"/>
          </a:p>
        </p:txBody>
      </p:sp>
      <p:pic>
        <p:nvPicPr>
          <p:cNvPr id="3076" name="Picture 4" descr="http://www.douggoing.com/multimedia/images/central-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8600"/>
            <a:ext cx="4953000" cy="1952625"/>
          </a:xfrm>
          <a:prstGeom prst="rect">
            <a:avLst/>
          </a:prstGeom>
          <a:noFill/>
        </p:spPr>
      </p:pic>
      <p:pic>
        <p:nvPicPr>
          <p:cNvPr id="9" name="Picture 4" descr="https://upload.wikimedia.org/wikipedia/commons/thumb/d/d8/Central_Asia_-_political_map_-_2000.svg/967px-Central_Asia_-_political_map_-_2000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0"/>
            <a:ext cx="5501115" cy="437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dvantour.com/img/uzbekistan/nurata/Camel-Aydark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200400"/>
          </a:xfrm>
          <a:prstGeom prst="rect">
            <a:avLst/>
          </a:prstGeom>
          <a:noFill/>
        </p:spPr>
      </p:pic>
      <p:pic>
        <p:nvPicPr>
          <p:cNvPr id="7" name="Picture 2" descr="https://www.slowfoodusa.org/files/img/ark_products/karaku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61030"/>
            <a:ext cx="5257800" cy="3696970"/>
          </a:xfrm>
          <a:prstGeom prst="rect">
            <a:avLst/>
          </a:prstGeom>
          <a:noFill/>
        </p:spPr>
      </p:pic>
      <p:pic>
        <p:nvPicPr>
          <p:cNvPr id="8" name="Picture 7" descr="http://news.fergananews.com/photos/2009_09/yangiyulgi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007921" cy="3733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- </a:t>
            </a:r>
            <a:r>
              <a:rPr lang="sr-Cyrl-RS" sz="2400" dirty="0" smtClean="0"/>
              <a:t>Земљорадња уз наводњавање (памук, свилена буба), сточарство номадско – каракул овце, јакови, двогрбе камиле;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sz="2400" dirty="0" smtClean="0"/>
              <a:t>Камени угаљ (Караганда), олово, хром, уран;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- Занатство, текстилна индустрија;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/>
              <a:t>Х В А Л А </a:t>
            </a:r>
          </a:p>
          <a:p>
            <a:pPr algn="ctr"/>
            <a:r>
              <a:rPr lang="sr-Cyrl-RS" sz="9600" b="1" dirty="0" smtClean="0"/>
              <a:t>Н А</a:t>
            </a:r>
          </a:p>
          <a:p>
            <a:pPr algn="ctr"/>
            <a:r>
              <a:rPr lang="sr-Cyrl-RS" sz="9600" b="1" dirty="0" smtClean="0"/>
              <a:t>П А Ж Њ И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r>
              <a:rPr lang="sr-Cyrl-RS" sz="2800" b="1" dirty="0" smtClean="0"/>
              <a:t>Аутор Гордана Васић</a:t>
            </a:r>
          </a:p>
          <a:p>
            <a:pPr algn="ctr"/>
            <a:endParaRPr lang="sr-Cyrl-RS" sz="2800" b="1" dirty="0" smtClean="0"/>
          </a:p>
          <a:p>
            <a:pPr algn="ctr"/>
            <a:r>
              <a:rPr lang="sr-Cyrl-RS" sz="2800" b="1" dirty="0" smtClean="0"/>
              <a:t>Уљма, октобар 2017. године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176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23</cp:revision>
  <dcterms:created xsi:type="dcterms:W3CDTF">2006-08-16T00:00:00Z</dcterms:created>
  <dcterms:modified xsi:type="dcterms:W3CDTF">2017-11-08T19:16:21Z</dcterms:modified>
</cp:coreProperties>
</file>