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9" r:id="rId5"/>
    <p:sldId id="260" r:id="rId6"/>
    <p:sldId id="272" r:id="rId7"/>
    <p:sldId id="261" r:id="rId8"/>
    <p:sldId id="262" r:id="rId9"/>
    <p:sldId id="273" r:id="rId10"/>
    <p:sldId id="263" r:id="rId11"/>
    <p:sldId id="264" r:id="rId12"/>
    <p:sldId id="265" r:id="rId13"/>
    <p:sldId id="257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4" autoAdjust="0"/>
    <p:restoredTop sz="94660"/>
  </p:normalViewPr>
  <p:slideViewPr>
    <p:cSldViewPr>
      <p:cViewPr varScale="1">
        <p:scale>
          <a:sx n="69" d="100"/>
          <a:sy n="69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8486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88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ЖИВИ СВЕТ</a:t>
            </a:r>
          </a:p>
          <a:p>
            <a:pPr algn="ctr"/>
            <a:r>
              <a:rPr lang="sr-Cyrl-CS" sz="8800" b="1" cap="none" spc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АМАЗОНИЈЕ</a:t>
            </a:r>
            <a:endParaRPr lang="en-US" sz="8800" b="1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pcdn.500px.net/3531599/610ee6222bef56e1e17d42acfb282c463757ce87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048000" cy="3048000"/>
          </a:xfrm>
          <a:prstGeom prst="rect">
            <a:avLst/>
          </a:prstGeom>
          <a:noFill/>
        </p:spPr>
      </p:pic>
      <p:pic>
        <p:nvPicPr>
          <p:cNvPr id="8" name="Picture 4" descr="http://www.funnyanimalworld.net/var/albums/Piranha%20-%20ferocious%20Amazon%20monster/Piranha%20-%20ferocious%20Amazon%20monster%20(20).jpg?m=13377615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5189836" cy="3200400"/>
          </a:xfrm>
          <a:prstGeom prst="rect">
            <a:avLst/>
          </a:prstGeom>
          <a:noFill/>
        </p:spPr>
      </p:pic>
      <p:pic>
        <p:nvPicPr>
          <p:cNvPr id="9" name="Picture 6" descr="http://www.funnyanimalworld.net/var/albums/Piranha%20-%20ferocious%20Amazon%20monster/Piranha%20-%20ferocious%20Amazon%20monster%20(05).jpg?m=13377614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828800"/>
            <a:ext cx="3392062" cy="4800600"/>
          </a:xfrm>
          <a:prstGeom prst="rect">
            <a:avLst/>
          </a:prstGeom>
          <a:noFill/>
        </p:spPr>
      </p:pic>
      <p:pic>
        <p:nvPicPr>
          <p:cNvPr id="10" name="Picture 8" descr="http://www.mysticaquarium.org/images/stories/animals/fish/piranha_group_shot_hidden_hamaz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52400"/>
            <a:ext cx="3200400" cy="1594121"/>
          </a:xfrm>
          <a:prstGeom prst="rect">
            <a:avLst/>
          </a:prstGeom>
          <a:noFill/>
        </p:spPr>
      </p:pic>
      <p:pic>
        <p:nvPicPr>
          <p:cNvPr id="10242" name="Picture 2" descr="http://img.ehowcdn.com/article-new/ehow/images/a07/vn/jk/feed-piranha-800x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52400"/>
            <a:ext cx="19050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artfrogforums.com/attachments/news-articles-information/16-amphibians-may-develop-immunity-fatal-fungus-redeyetreefrog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81400"/>
            <a:ext cx="4762500" cy="3048001"/>
          </a:xfrm>
          <a:prstGeom prst="rect">
            <a:avLst/>
          </a:prstGeom>
          <a:noFill/>
        </p:spPr>
      </p:pic>
      <p:pic>
        <p:nvPicPr>
          <p:cNvPr id="9" name="Picture 10" descr="http://news.nationalgeographic.com/news/2007/06/photogalleries/amazon/images/primary/amaz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391025" cy="3295651"/>
          </a:xfrm>
          <a:prstGeom prst="rect">
            <a:avLst/>
          </a:prstGeom>
          <a:noFill/>
        </p:spPr>
      </p:pic>
      <p:pic>
        <p:nvPicPr>
          <p:cNvPr id="9220" name="Picture 4" descr="http://images.nationalgeographic.com/wpf/media-live/photos/000/004/cache/amazon-horned-frog_443_600x4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"/>
            <a:ext cx="4267200" cy="3200400"/>
          </a:xfrm>
          <a:prstGeom prst="rect">
            <a:avLst/>
          </a:prstGeom>
          <a:noFill/>
        </p:spPr>
      </p:pic>
      <p:pic>
        <p:nvPicPr>
          <p:cNvPr id="9222" name="Picture 6" descr="http://static.squidoo.com/resize/squidoo_images/-1/draft_lens2073751module12090332photo_1224178728Blue_poison_dart_frog_ar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478530"/>
            <a:ext cx="3750860" cy="3141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farm4.staticflickr.com/3061/2877187214_941ec7ca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762500" cy="3181350"/>
          </a:xfrm>
          <a:prstGeom prst="rect">
            <a:avLst/>
          </a:prstGeom>
          <a:noFill/>
        </p:spPr>
      </p:pic>
      <p:pic>
        <p:nvPicPr>
          <p:cNvPr id="7" name="Picture 2" descr="http://www.unique-southamerica-travel-experience.com/images/capyb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733800"/>
            <a:ext cx="4286250" cy="29241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96201" y="33528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капибара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" name="Picture 8" descr="http://www.destination360.com/south-america/brazil/images/st/amazon-animals-tap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52400"/>
            <a:ext cx="3952875" cy="31623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29200" y="3352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тапир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мравојед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194" name="Picture 2" descr="http://allgamewallpapers.com/wallpapers/thumb/pictures-wallpaper-animals-leo-509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9" y="3733800"/>
            <a:ext cx="4349749" cy="29146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95600" y="3352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леопард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kids.mongabay.com/images/kids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648200"/>
            <a:ext cx="3124200" cy="1981200"/>
          </a:xfrm>
          <a:prstGeom prst="rect">
            <a:avLst/>
          </a:prstGeom>
          <a:noFill/>
        </p:spPr>
      </p:pic>
      <p:pic>
        <p:nvPicPr>
          <p:cNvPr id="7170" name="Picture 2" descr="http://aka.media.entertainment.sky.com/image/unscaled/2011/03/24/Amazon-endangered-animals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00400"/>
            <a:ext cx="5429250" cy="3467100"/>
          </a:xfrm>
          <a:prstGeom prst="rect">
            <a:avLst/>
          </a:prstGeom>
          <a:noFill/>
        </p:spPr>
      </p:pic>
      <p:pic>
        <p:nvPicPr>
          <p:cNvPr id="10" name="Picture 2" descr="http://www.8thingstodo.com/wp-content/uploads/2012/12/antea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3962400" cy="2971800"/>
          </a:xfrm>
          <a:prstGeom prst="rect">
            <a:avLst/>
          </a:prstGeom>
          <a:noFill/>
        </p:spPr>
      </p:pic>
      <p:pic>
        <p:nvPicPr>
          <p:cNvPr id="7172" name="Picture 4" descr="http://questgarden.com/133/48/8/111017193206/images/AmazonFro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52400"/>
            <a:ext cx="4610100" cy="2933701"/>
          </a:xfrm>
          <a:prstGeom prst="rect">
            <a:avLst/>
          </a:prstGeom>
          <a:noFill/>
        </p:spPr>
      </p:pic>
      <p:pic>
        <p:nvPicPr>
          <p:cNvPr id="7174" name="Picture 6" descr="http://www.kidcyber.com.au/IMAGES/insect_sti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200400"/>
            <a:ext cx="2514600" cy="1366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04800"/>
            <a:ext cx="7543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5000" b="1" dirty="0" smtClean="0">
                <a:latin typeface="Comic Sans MS" pitchFamily="66" charset="0"/>
              </a:rPr>
              <a:t>К Р А Ј</a:t>
            </a:r>
          </a:p>
          <a:p>
            <a:endParaRPr lang="sr-Cyrl-CS" sz="2000" dirty="0" smtClean="0">
              <a:latin typeface="Comic Sans MS" pitchFamily="66" charset="0"/>
            </a:endParaRPr>
          </a:p>
          <a:p>
            <a:r>
              <a:rPr lang="sr-Cyrl-CS" sz="4000" dirty="0" smtClean="0">
                <a:latin typeface="Comic Sans MS" pitchFamily="66" charset="0"/>
              </a:rPr>
              <a:t> </a:t>
            </a:r>
            <a:r>
              <a:rPr lang="sr-Cyrl-CS" sz="4000" dirty="0" smtClean="0">
                <a:latin typeface="Comic Sans MS" pitchFamily="66" charset="0"/>
              </a:rPr>
              <a:t>             </a:t>
            </a:r>
            <a:r>
              <a:rPr lang="sr-Cyrl-CS" sz="3200" b="1" dirty="0" smtClean="0">
                <a:latin typeface="Comic Sans MS" pitchFamily="66" charset="0"/>
              </a:rPr>
              <a:t>ДРУГОГ ДЕЛА</a:t>
            </a:r>
          </a:p>
          <a:p>
            <a:endParaRPr lang="sr-Cyrl-CS" sz="2000" b="1" dirty="0" smtClean="0">
              <a:latin typeface="Comic Sans MS" pitchFamily="66" charset="0"/>
            </a:endParaRPr>
          </a:p>
          <a:p>
            <a:r>
              <a:rPr lang="sr-Cyrl-CS" sz="3200" b="1" dirty="0" smtClean="0">
                <a:latin typeface="Comic Sans MS" pitchFamily="66" charset="0"/>
              </a:rPr>
              <a:t>                АУТОР</a:t>
            </a:r>
            <a:endParaRPr lang="sr-Cyrl-CS" sz="3200" b="1" dirty="0" smtClean="0">
              <a:latin typeface="Comic Sans MS" pitchFamily="66" charset="0"/>
            </a:endParaRPr>
          </a:p>
          <a:p>
            <a:r>
              <a:rPr lang="sr-Cyrl-CS" sz="4000" b="1" dirty="0" smtClean="0">
                <a:latin typeface="Comic Sans MS" pitchFamily="66" charset="0"/>
              </a:rPr>
              <a:t>  </a:t>
            </a:r>
          </a:p>
          <a:p>
            <a:r>
              <a:rPr lang="sr-Cyrl-CS" sz="4000" b="1" dirty="0" smtClean="0">
                <a:latin typeface="Comic Sans MS" pitchFamily="66" charset="0"/>
              </a:rPr>
              <a:t> </a:t>
            </a:r>
            <a:r>
              <a:rPr lang="sr-Cyrl-CS" sz="4000" b="1" dirty="0" smtClean="0">
                <a:latin typeface="Comic Sans MS" pitchFamily="66" charset="0"/>
              </a:rPr>
              <a:t>     ГОРДАНА ВАСИЋ</a:t>
            </a:r>
          </a:p>
          <a:p>
            <a:endParaRPr lang="sr-Cyrl-CS" sz="4000" b="1" dirty="0" smtClean="0">
              <a:latin typeface="Comic Sans MS" pitchFamily="66" charset="0"/>
            </a:endParaRPr>
          </a:p>
          <a:p>
            <a:r>
              <a:rPr lang="sr-Cyrl-CS" sz="3200" b="1" dirty="0" smtClean="0">
                <a:latin typeface="Comic Sans MS" pitchFamily="66" charset="0"/>
              </a:rPr>
              <a:t>       АПРИЛ 2013. ГОДИНЕ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“И на копну и у води  Амазонија личи на големи вртлог бујног живота, у коме се непрестано рађа и умире више него игде другде на Земљи. Чистине и шуме, реке и језера обилују безбројним становницима, од који је мало њих пријатељски расположено према човеку. Већина их је у свако доба спремна да човеку напакости, да га убоде, угризе, да га онеспособи, усмрти”.</a:t>
            </a:r>
          </a:p>
          <a:p>
            <a:pPr algn="just"/>
            <a:r>
              <a:rPr lang="sr-Cyrl-CS" dirty="0" smtClean="0">
                <a:latin typeface="Comic Sans MS" pitchFamily="66" charset="0"/>
              </a:rPr>
              <a:t> </a:t>
            </a:r>
            <a:r>
              <a:rPr lang="sr-Cyrl-CS" dirty="0" smtClean="0">
                <a:latin typeface="Comic Sans MS" pitchFamily="66" charset="0"/>
              </a:rPr>
              <a:t>                                                                                      Алфонсо Цвитановић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dirty="0" smtClean="0">
                <a:latin typeface="Comic Sans MS" pitchFamily="66" charset="0"/>
              </a:rPr>
              <a:t>Амазонска прашума је по биљном и животињском свету најбогатије место на свету. У њој живи 30 милиона врста инсеката, 20% свих познатих животињских и 30% свих познатих биљних врста.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omic Sans MS" pitchFamily="66" charset="0"/>
              </a:rPr>
              <a:t>ПОЂИМО РЕДОМ...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026" name="Picture 2" descr="http://elvesarenotfake.com/images/amazon_rainfores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4267200" cy="2869693"/>
          </a:xfrm>
          <a:prstGeom prst="rect">
            <a:avLst/>
          </a:prstGeom>
          <a:noFill/>
        </p:spPr>
      </p:pic>
      <p:pic>
        <p:nvPicPr>
          <p:cNvPr id="1028" name="Picture 4" descr="http://globalwarming.markey.house.gov/impactzones/amazon/admin/pages/files/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352800"/>
            <a:ext cx="6524625" cy="3333750"/>
          </a:xfrm>
          <a:prstGeom prst="rect">
            <a:avLst/>
          </a:prstGeom>
          <a:noFill/>
        </p:spPr>
      </p:pic>
      <p:pic>
        <p:nvPicPr>
          <p:cNvPr id="1030" name="Picture 6" descr="http://www.rightsofmotherearth.com/wp-content/uploads/2011/01/Rainforest-tre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352800"/>
            <a:ext cx="2190750" cy="3305176"/>
          </a:xfrm>
          <a:prstGeom prst="rect">
            <a:avLst/>
          </a:prstGeom>
          <a:noFill/>
        </p:spPr>
      </p:pic>
      <p:pic>
        <p:nvPicPr>
          <p:cNvPr id="1032" name="Picture 8" descr="http://25.media.tumblr.com/tumblr_m7le6oOrzT1ryxac0o1_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000"/>
            <a:ext cx="4410075" cy="282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argusorchids.net/images/blc_%20arabes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9160" y="2743200"/>
            <a:ext cx="3704839" cy="4114800"/>
          </a:xfrm>
          <a:prstGeom prst="rect">
            <a:avLst/>
          </a:prstGeom>
          <a:noFill/>
        </p:spPr>
      </p:pic>
      <p:pic>
        <p:nvPicPr>
          <p:cNvPr id="28678" name="Picture 6" descr="http://www.myninelives.moonfruit.com/communities/1/004/006/030/631/images/4536270680_298x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3272272" cy="2895600"/>
          </a:xfrm>
          <a:prstGeom prst="rect">
            <a:avLst/>
          </a:prstGeom>
          <a:noFill/>
        </p:spPr>
      </p:pic>
      <p:pic>
        <p:nvPicPr>
          <p:cNvPr id="28680" name="Picture 8" descr="http://ecx.images-amazon.com/images/I/51ic4mRSu0L._SY300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2670048" cy="2743200"/>
          </a:xfrm>
          <a:prstGeom prst="rect">
            <a:avLst/>
          </a:prstGeom>
          <a:noFill/>
        </p:spPr>
      </p:pic>
      <p:pic>
        <p:nvPicPr>
          <p:cNvPr id="28684" name="Picture 12" descr="http://www.larrysorchids.com/shop/images/products/orchids/rare--misc-orchids/Miltassia-Charles-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76600" cy="4038600"/>
          </a:xfrm>
          <a:prstGeom prst="rect">
            <a:avLst/>
          </a:prstGeom>
          <a:noFill/>
        </p:spPr>
      </p:pic>
      <p:pic>
        <p:nvPicPr>
          <p:cNvPr id="28686" name="Picture 14" descr="http://www.andesamazon.org/common/uploads/media/Vanilla%20Orchi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743200"/>
            <a:ext cx="2286000" cy="3276600"/>
          </a:xfrm>
          <a:prstGeom prst="rect">
            <a:avLst/>
          </a:prstGeom>
          <a:noFill/>
        </p:spPr>
      </p:pic>
      <p:pic>
        <p:nvPicPr>
          <p:cNvPr id="28688" name="Picture 16" descr="http://ecx.images-amazon.com/images/I/411rUWDI0AL._SX300_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4001" y="0"/>
            <a:ext cx="3239999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05200" y="6172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ОРХИДЕЈЕ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omic Sans MS" pitchFamily="66" charset="0"/>
              </a:rPr>
              <a:t>ЖИВОТИЊЕ АМАЗОНИЈЕ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6" name="Picture 6" descr="http://us.123rf.com/400wm/400/400/jtlewis/jtlewis1102/jtlewis110200002/8967111-photo-of-a-doris-longwing-butterfly-of-the-nymphalidae-family-ranging-from-mexico-through-the-amaz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52400"/>
            <a:ext cx="3017821" cy="2286000"/>
          </a:xfrm>
          <a:prstGeom prst="rect">
            <a:avLst/>
          </a:prstGeom>
          <a:noFill/>
        </p:spPr>
      </p:pic>
      <p:pic>
        <p:nvPicPr>
          <p:cNvPr id="7" name="Picture 2" descr="http://dawnontheamazon.com/blog/wp-content/uploads/2008/05/bill-day-trip-in-dawn-on-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514600"/>
            <a:ext cx="3124200" cy="2085404"/>
          </a:xfrm>
          <a:prstGeom prst="rect">
            <a:avLst/>
          </a:prstGeom>
          <a:noFill/>
        </p:spPr>
      </p:pic>
      <p:pic>
        <p:nvPicPr>
          <p:cNvPr id="8" name="Picture 4" descr="http://static.ddmcdn.com/gif/butterfly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648200"/>
            <a:ext cx="3124200" cy="2069784"/>
          </a:xfrm>
          <a:prstGeom prst="rect">
            <a:avLst/>
          </a:prstGeom>
          <a:noFill/>
        </p:spPr>
      </p:pic>
      <p:pic>
        <p:nvPicPr>
          <p:cNvPr id="9" name="Picture 10" descr="http://www.traveltheunknown.com/_images/gallery/Butterfly%20%5BGallery%20size%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0"/>
            <a:ext cx="3063240" cy="3657600"/>
          </a:xfrm>
          <a:prstGeom prst="rect">
            <a:avLst/>
          </a:prstGeom>
          <a:noFill/>
        </p:spPr>
      </p:pic>
      <p:pic>
        <p:nvPicPr>
          <p:cNvPr id="10" name="Picture 12" descr="http://rainforestreflections.smugmug.com/Animals/Butterflies-and-other-Insects/i-bjL7mmS/0/M/BlueMorphoWingsClosed1-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048000"/>
            <a:ext cx="2413000" cy="3619500"/>
          </a:xfrm>
          <a:prstGeom prst="rect">
            <a:avLst/>
          </a:prstGeom>
          <a:noFill/>
        </p:spPr>
      </p:pic>
      <p:pic>
        <p:nvPicPr>
          <p:cNvPr id="14338" name="Picture 2" descr="http://www.smithsonianjourneys.org/blog/wp-content/uploads/2009/04/amazon_blog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52578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njulis.com/brazil/images/Amazon.%20Ants%20nest%20on%20a%20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2971799" cy="3962399"/>
          </a:xfrm>
          <a:prstGeom prst="rect">
            <a:avLst/>
          </a:prstGeom>
          <a:noFill/>
        </p:spPr>
      </p:pic>
      <p:pic>
        <p:nvPicPr>
          <p:cNvPr id="13316" name="Picture 4" descr="http://farm4.staticflickr.com/3233/2610235946_5454c9a072_z.jpg?zz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429000"/>
            <a:ext cx="5715000" cy="3200400"/>
          </a:xfrm>
          <a:prstGeom prst="rect">
            <a:avLst/>
          </a:prstGeom>
          <a:noFill/>
        </p:spPr>
      </p:pic>
      <p:pic>
        <p:nvPicPr>
          <p:cNvPr id="6" name="Picture 2" descr="http://1.bp.blogspot.com/-TG150A6cko0/TgBNVt0hWeI/AAAAAAAAcAQ/lwcimCTQJsg/s1600/armyan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"/>
            <a:ext cx="396240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1400" y="2895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omic Sans MS" pitchFamily="66" charset="0"/>
              </a:rPr>
              <a:t>МРАВИ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3318" name="Picture 6" descr="http://ak3.picdn.net/shutterstock/videos/455977/preview/stock-footage-leaf-cutter-ants-atta-sp-cutting-leaves-in-the-rainforest-understo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4214602" cy="2381250"/>
          </a:xfrm>
          <a:prstGeom prst="rect">
            <a:avLst/>
          </a:prstGeom>
          <a:noFill/>
        </p:spPr>
      </p:pic>
      <p:pic>
        <p:nvPicPr>
          <p:cNvPr id="10" name="Picture 4" descr="http://images.fineartamerica.com/images-medium-large/army-ant-eciton-biting-finger-mark-moffet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unique-southamerica-travel-experience.com/images/golden-lion-tama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286250" cy="2924176"/>
          </a:xfrm>
          <a:prstGeom prst="rect">
            <a:avLst/>
          </a:prstGeom>
          <a:noFill/>
        </p:spPr>
      </p:pic>
      <p:pic>
        <p:nvPicPr>
          <p:cNvPr id="4" name="Picture 8" descr="http://farm3.staticflickr.com/2094/2472978441_f683994f81_z.jpg?zz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55275"/>
            <a:ext cx="5257800" cy="3540800"/>
          </a:xfrm>
          <a:prstGeom prst="rect">
            <a:avLst/>
          </a:prstGeom>
          <a:noFill/>
        </p:spPr>
      </p:pic>
      <p:pic>
        <p:nvPicPr>
          <p:cNvPr id="29700" name="Picture 4" descr="http://news.techeye.net/assets/upload/business/red-faced-intuit-fixes-its-cloud/red-face%20(240%20x%2015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52400"/>
            <a:ext cx="2005779" cy="1295399"/>
          </a:xfrm>
          <a:prstGeom prst="rect">
            <a:avLst/>
          </a:prstGeom>
          <a:noFill/>
        </p:spPr>
      </p:pic>
      <p:pic>
        <p:nvPicPr>
          <p:cNvPr id="29702" name="Picture 6" descr="http://animals.pawnation.com/DM-Resize/photos.demandstudios.com/getty/article/76/159/200207835-001.jpg?w=600&amp;h=600&amp;keep_ratio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524000"/>
            <a:ext cx="3433907" cy="5181600"/>
          </a:xfrm>
          <a:prstGeom prst="rect">
            <a:avLst/>
          </a:prstGeom>
          <a:noFill/>
        </p:spPr>
      </p:pic>
      <p:pic>
        <p:nvPicPr>
          <p:cNvPr id="29704" name="Picture 8" descr="http://www.ietravel.com/sites/default/files/imagecache/blogmainimage/blog-black-capped-squirrel-monkey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52401"/>
            <a:ext cx="1971675" cy="13144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198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latin typeface="Comic Sans MS" pitchFamily="66" charset="0"/>
              </a:rPr>
              <a:t>мајмуни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" name="Picture 9" descr="http://www.lovethesepics.com/wp-content/uploads/2011/10/Red-and-Green-Macaws-DO-grow-on-trees-in-the-Amaz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1"/>
            <a:ext cx="93222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ata.whicdn.com/images/12435551/amazon_rainforest_peru02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4267200" cy="6400801"/>
          </a:xfrm>
          <a:prstGeom prst="rect">
            <a:avLst/>
          </a:prstGeom>
          <a:noFill/>
        </p:spPr>
      </p:pic>
      <p:pic>
        <p:nvPicPr>
          <p:cNvPr id="7" name="Picture 6" descr="http://www.imexbb.com/Images/11139749/parro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810000" cy="3810000"/>
          </a:xfrm>
          <a:prstGeom prst="rect">
            <a:avLst/>
          </a:prstGeom>
          <a:noFill/>
        </p:spPr>
      </p:pic>
      <p:pic>
        <p:nvPicPr>
          <p:cNvPr id="8" name="Picture 2" descr="http://img.ehowcdn.com/article-new/ehow/images/a07/ob/u2/endangered-amazon-animals-800x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adventured.com/wp-content/uploads/giant-anaconda_2393549k-735x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90800"/>
            <a:ext cx="7391400" cy="4095750"/>
          </a:xfrm>
          <a:prstGeom prst="rect">
            <a:avLst/>
          </a:prstGeom>
          <a:noFill/>
        </p:spPr>
      </p:pic>
      <p:pic>
        <p:nvPicPr>
          <p:cNvPr id="11" name="Picture 6" descr="http://www.fawcettadventure.com/fawcett-images/dead-anacon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391436" cy="2257426"/>
          </a:xfrm>
          <a:prstGeom prst="rect">
            <a:avLst/>
          </a:prstGeom>
          <a:noFill/>
        </p:spPr>
      </p:pic>
      <p:pic>
        <p:nvPicPr>
          <p:cNvPr id="12" name="Picture 4" descr="http://4.bp.blogspot.com/_FxkJDfWOcVo/TNKHeJCJ0zI/AAAAAAAAADY/3eQTMDHx-58/s1600/constrict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28600"/>
            <a:ext cx="2979156" cy="2228851"/>
          </a:xfrm>
          <a:prstGeom prst="rect">
            <a:avLst/>
          </a:prstGeom>
          <a:noFill/>
        </p:spPr>
      </p:pic>
      <p:pic>
        <p:nvPicPr>
          <p:cNvPr id="11266" name="Picture 2" descr="http://www.wildernessclassroom.com/amazon/anaconda2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57200"/>
            <a:ext cx="2227984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cuipo.org/wp-content/uploads/2013/02/pink_dolphins_cuip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538" y="228600"/>
            <a:ext cx="5518862" cy="3429000"/>
          </a:xfrm>
          <a:prstGeom prst="rect">
            <a:avLst/>
          </a:prstGeom>
          <a:noFill/>
        </p:spPr>
      </p:pic>
      <p:pic>
        <p:nvPicPr>
          <p:cNvPr id="3" name="Picture 4" descr="http://i.telegraph.co.uk/multimedia/archive/01621/DOLPHIN_162133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8962" y="3733800"/>
            <a:ext cx="4618338" cy="2971800"/>
          </a:xfrm>
          <a:prstGeom prst="rect">
            <a:avLst/>
          </a:prstGeom>
          <a:noFill/>
        </p:spPr>
      </p:pic>
      <p:pic>
        <p:nvPicPr>
          <p:cNvPr id="4" name="Picture 6" descr="http://2.bp.blogspot.com/_TSs17sO0Mt4/TAnpCSiRF2I/AAAAAAAABaE/YSJt361_i8Y/s400/manejo_do_pirarucu_no_acre__499__2603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2857500" cy="3409951"/>
          </a:xfrm>
          <a:prstGeom prst="rect">
            <a:avLst/>
          </a:prstGeom>
          <a:noFill/>
        </p:spPr>
      </p:pic>
      <p:pic>
        <p:nvPicPr>
          <p:cNvPr id="5" name="Picture 4" descr="http://1.bp.blogspot.com/-kO8sNoFrLZA/UL_roJCSuEI/AAAAAAAABpI/B3iV_c-0U84/s1600/pirarucu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33800"/>
            <a:ext cx="396535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143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54</cp:revision>
  <dcterms:created xsi:type="dcterms:W3CDTF">2006-08-16T00:00:00Z</dcterms:created>
  <dcterms:modified xsi:type="dcterms:W3CDTF">2013-04-11T19:47:13Z</dcterms:modified>
</cp:coreProperties>
</file>